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56" r:id="rId2"/>
    <p:sldId id="554" r:id="rId3"/>
    <p:sldId id="287" r:id="rId4"/>
    <p:sldId id="288" r:id="rId5"/>
    <p:sldId id="571" r:id="rId6"/>
    <p:sldId id="305" r:id="rId7"/>
    <p:sldId id="570" r:id="rId8"/>
    <p:sldId id="421" r:id="rId9"/>
    <p:sldId id="509" r:id="rId10"/>
  </p:sldIdLst>
  <p:sldSz cx="9144000" cy="6858000" type="screen4x3"/>
  <p:notesSz cx="7010400" cy="9296400"/>
  <p:custDataLst>
    <p:tags r:id="rId1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3AA038-8F23-4B29-84E6-E07417907157}"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C04A8EF-DE62-4BD3-9972-0569C5E51A1E}">
      <dgm:prSet phldrT="[Text]" custT="1"/>
      <dgm:spPr/>
      <dgm:t>
        <a:bodyPr/>
        <a:lstStyle/>
        <a:p>
          <a:r>
            <a:rPr lang="en-US" sz="3000" b="1" dirty="0" smtClean="0"/>
            <a:t>Proposals</a:t>
          </a:r>
          <a:endParaRPr lang="en-US" sz="3000" b="1" dirty="0"/>
        </a:p>
      </dgm:t>
    </dgm:pt>
    <dgm:pt modelId="{3516C6D1-9D9C-47A4-926E-8B181BF09113}" type="parTrans" cxnId="{26E58B89-6991-4F89-A3F0-264BBAF4CEAB}">
      <dgm:prSet/>
      <dgm:spPr/>
      <dgm:t>
        <a:bodyPr/>
        <a:lstStyle/>
        <a:p>
          <a:endParaRPr lang="en-US"/>
        </a:p>
      </dgm:t>
    </dgm:pt>
    <dgm:pt modelId="{A7EB2901-C055-41A1-B80F-F5D0E74742E4}" type="sibTrans" cxnId="{26E58B89-6991-4F89-A3F0-264BBAF4CEAB}">
      <dgm:prSet/>
      <dgm:spPr/>
      <dgm:t>
        <a:bodyPr/>
        <a:lstStyle/>
        <a:p>
          <a:endParaRPr lang="en-US"/>
        </a:p>
      </dgm:t>
    </dgm:pt>
    <dgm:pt modelId="{3A9F2EBF-6A10-4ACE-AA25-D31FA5D7AF03}">
      <dgm:prSet phldrT="[Text]" custT="1"/>
      <dgm:spPr/>
      <dgm:t>
        <a:bodyPr/>
        <a:lstStyle/>
        <a:p>
          <a:r>
            <a:rPr lang="en-US" sz="2400" dirty="0" smtClean="0"/>
            <a:t>Writing grants</a:t>
          </a:r>
          <a:endParaRPr lang="en-US" sz="2400" dirty="0"/>
        </a:p>
      </dgm:t>
    </dgm:pt>
    <dgm:pt modelId="{2926398A-251F-45E8-B2C5-7D1F20F4C7FC}" type="parTrans" cxnId="{F12256FA-19D9-42C9-BC8B-C86AD5A4DAB3}">
      <dgm:prSet/>
      <dgm:spPr/>
      <dgm:t>
        <a:bodyPr/>
        <a:lstStyle/>
        <a:p>
          <a:endParaRPr lang="en-US"/>
        </a:p>
      </dgm:t>
    </dgm:pt>
    <dgm:pt modelId="{9EB7359B-6733-416C-ABFA-1B507D2DDA9E}" type="sibTrans" cxnId="{F12256FA-19D9-42C9-BC8B-C86AD5A4DAB3}">
      <dgm:prSet/>
      <dgm:spPr/>
      <dgm:t>
        <a:bodyPr/>
        <a:lstStyle/>
        <a:p>
          <a:endParaRPr lang="en-US"/>
        </a:p>
      </dgm:t>
    </dgm:pt>
    <dgm:pt modelId="{4F404094-FBCF-4FC9-BB82-730ADEEEC2F1}">
      <dgm:prSet phldrT="[Text]" custT="1"/>
      <dgm:spPr/>
      <dgm:t>
        <a:bodyPr/>
        <a:lstStyle/>
        <a:p>
          <a:r>
            <a:rPr lang="en-US" sz="2400" dirty="0" smtClean="0"/>
            <a:t>Preparing bid proposals</a:t>
          </a:r>
        </a:p>
      </dgm:t>
    </dgm:pt>
    <dgm:pt modelId="{E1049A73-FF28-453F-B3DF-EC373BB3606A}" type="parTrans" cxnId="{3D989DD2-78F7-4B79-96E4-E1E279100C36}">
      <dgm:prSet/>
      <dgm:spPr/>
      <dgm:t>
        <a:bodyPr/>
        <a:lstStyle/>
        <a:p>
          <a:endParaRPr lang="en-US"/>
        </a:p>
      </dgm:t>
    </dgm:pt>
    <dgm:pt modelId="{A3EF6352-9156-4CB8-BBB8-7A8A58472DA4}" type="sibTrans" cxnId="{3D989DD2-78F7-4B79-96E4-E1E279100C36}">
      <dgm:prSet/>
      <dgm:spPr/>
      <dgm:t>
        <a:bodyPr/>
        <a:lstStyle/>
        <a:p>
          <a:endParaRPr lang="en-US"/>
        </a:p>
      </dgm:t>
    </dgm:pt>
    <dgm:pt modelId="{6C190F38-4FA5-4ACB-AB24-328473021358}">
      <dgm:prSet phldrT="[Text]" custT="1"/>
      <dgm:spPr>
        <a:solidFill>
          <a:srgbClr val="E2D9EB"/>
        </a:solidFill>
      </dgm:spPr>
      <dgm:t>
        <a:bodyPr/>
        <a:lstStyle/>
        <a:p>
          <a:r>
            <a:rPr lang="en-US" sz="2400" dirty="0" smtClean="0"/>
            <a:t>Putting on special events</a:t>
          </a:r>
          <a:endParaRPr lang="en-US" sz="2400" dirty="0"/>
        </a:p>
      </dgm:t>
    </dgm:pt>
    <dgm:pt modelId="{9C9B827E-43C1-4DEF-91D8-317902104E8B}">
      <dgm:prSet phldrT="[Text]" custT="1"/>
      <dgm:spPr>
        <a:solidFill>
          <a:srgbClr val="E2D9EB"/>
        </a:solidFill>
      </dgm:spPr>
      <dgm:t>
        <a:bodyPr/>
        <a:lstStyle/>
        <a:p>
          <a:r>
            <a:rPr lang="en-US" sz="2400" dirty="0" smtClean="0"/>
            <a:t>Soliciting gifts</a:t>
          </a:r>
          <a:endParaRPr lang="en-US" sz="2400" dirty="0"/>
        </a:p>
      </dgm:t>
    </dgm:pt>
    <dgm:pt modelId="{30CB3F34-EFDA-4930-AC66-8B064F122701}">
      <dgm:prSet phldrT="[Text]" custT="1"/>
      <dgm:spPr>
        <a:solidFill>
          <a:srgbClr val="A082BE"/>
        </a:solidFill>
      </dgm:spPr>
      <dgm:t>
        <a:bodyPr/>
        <a:lstStyle/>
        <a:p>
          <a:r>
            <a:rPr lang="en-US" sz="3000" b="1" dirty="0" smtClean="0"/>
            <a:t>Fundraising</a:t>
          </a:r>
          <a:endParaRPr lang="en-US" sz="3000" b="1" dirty="0"/>
        </a:p>
      </dgm:t>
    </dgm:pt>
    <dgm:pt modelId="{63999EB6-64C0-4149-8914-3B7FC165D37D}" type="sibTrans" cxnId="{7FBA1147-8D65-4E0C-BBFC-3307A75024A0}">
      <dgm:prSet/>
      <dgm:spPr/>
      <dgm:t>
        <a:bodyPr/>
        <a:lstStyle/>
        <a:p>
          <a:endParaRPr lang="en-US"/>
        </a:p>
      </dgm:t>
    </dgm:pt>
    <dgm:pt modelId="{771C87FD-4926-444C-8F03-C1FABF4E52C8}" type="parTrans" cxnId="{7FBA1147-8D65-4E0C-BBFC-3307A75024A0}">
      <dgm:prSet/>
      <dgm:spPr/>
      <dgm:t>
        <a:bodyPr/>
        <a:lstStyle/>
        <a:p>
          <a:endParaRPr lang="en-US"/>
        </a:p>
      </dgm:t>
    </dgm:pt>
    <dgm:pt modelId="{7C5AAA9E-92BD-4F68-87F7-423BF1AB0941}" type="sibTrans" cxnId="{186D5A8E-84CC-4D59-BDC8-EDC85A77F937}">
      <dgm:prSet/>
      <dgm:spPr/>
      <dgm:t>
        <a:bodyPr/>
        <a:lstStyle/>
        <a:p>
          <a:endParaRPr lang="en-US"/>
        </a:p>
      </dgm:t>
    </dgm:pt>
    <dgm:pt modelId="{F94F3F5F-BEEC-4294-B9E2-58DB9185105A}" type="parTrans" cxnId="{186D5A8E-84CC-4D59-BDC8-EDC85A77F937}">
      <dgm:prSet/>
      <dgm:spPr/>
      <dgm:t>
        <a:bodyPr/>
        <a:lstStyle/>
        <a:p>
          <a:endParaRPr lang="en-US"/>
        </a:p>
      </dgm:t>
    </dgm:pt>
    <dgm:pt modelId="{B33333A2-8739-4F34-B03E-47B9C6B081DD}" type="sibTrans" cxnId="{17B0FA06-C297-47ED-8880-3DF0877A4CE7}">
      <dgm:prSet/>
      <dgm:spPr/>
      <dgm:t>
        <a:bodyPr/>
        <a:lstStyle/>
        <a:p>
          <a:endParaRPr lang="en-US"/>
        </a:p>
      </dgm:t>
    </dgm:pt>
    <dgm:pt modelId="{CA8A0AB4-3771-46EF-B01F-9E489CAAFE20}" type="parTrans" cxnId="{17B0FA06-C297-47ED-8880-3DF0877A4CE7}">
      <dgm:prSet/>
      <dgm:spPr/>
      <dgm:t>
        <a:bodyPr/>
        <a:lstStyle/>
        <a:p>
          <a:endParaRPr lang="en-US"/>
        </a:p>
      </dgm:t>
    </dgm:pt>
    <dgm:pt modelId="{5468A3D1-FC3A-40E2-864F-06A7C30F366E}">
      <dgm:prSet phldrT="[Text]" custT="1"/>
      <dgm:spPr>
        <a:solidFill>
          <a:srgbClr val="E2D9EB"/>
        </a:solidFill>
      </dgm:spPr>
      <dgm:t>
        <a:bodyPr/>
        <a:lstStyle/>
        <a:p>
          <a:r>
            <a:rPr lang="en-US" sz="2400" dirty="0" smtClean="0"/>
            <a:t>Capital campaigns</a:t>
          </a:r>
          <a:endParaRPr lang="en-US" sz="2400" dirty="0"/>
        </a:p>
      </dgm:t>
    </dgm:pt>
    <dgm:pt modelId="{DDA36277-74AC-40E8-973F-6696B60A1C68}" type="parTrans" cxnId="{67AC7F4A-7094-45DB-BEBD-EB12509BCBB5}">
      <dgm:prSet/>
      <dgm:spPr/>
      <dgm:t>
        <a:bodyPr/>
        <a:lstStyle/>
        <a:p>
          <a:endParaRPr lang="en-US"/>
        </a:p>
      </dgm:t>
    </dgm:pt>
    <dgm:pt modelId="{B45C9566-4151-44A1-BF85-848B53423343}" type="sibTrans" cxnId="{67AC7F4A-7094-45DB-BEBD-EB12509BCBB5}">
      <dgm:prSet/>
      <dgm:spPr/>
      <dgm:t>
        <a:bodyPr/>
        <a:lstStyle/>
        <a:p>
          <a:endParaRPr lang="en-US"/>
        </a:p>
      </dgm:t>
    </dgm:pt>
    <dgm:pt modelId="{45128CD0-4875-4E32-B65A-31D1C91E4EE3}" type="pres">
      <dgm:prSet presAssocID="{613AA038-8F23-4B29-84E6-E07417907157}" presName="Name0" presStyleCnt="0">
        <dgm:presLayoutVars>
          <dgm:dir/>
          <dgm:animLvl val="lvl"/>
          <dgm:resizeHandles val="exact"/>
        </dgm:presLayoutVars>
      </dgm:prSet>
      <dgm:spPr/>
      <dgm:t>
        <a:bodyPr/>
        <a:lstStyle/>
        <a:p>
          <a:endParaRPr lang="en-US"/>
        </a:p>
      </dgm:t>
    </dgm:pt>
    <dgm:pt modelId="{B1FB6C69-408A-42A3-AA52-94D454437CCD}" type="pres">
      <dgm:prSet presAssocID="{9C04A8EF-DE62-4BD3-9972-0569C5E51A1E}" presName="vertFlow" presStyleCnt="0"/>
      <dgm:spPr/>
    </dgm:pt>
    <dgm:pt modelId="{866429ED-2083-423D-BA1B-DD15ADC21D90}" type="pres">
      <dgm:prSet presAssocID="{9C04A8EF-DE62-4BD3-9972-0569C5E51A1E}" presName="header" presStyleLbl="node1" presStyleIdx="0" presStyleCnt="2" custScaleX="137713" custLinFactNeighborY="-14769"/>
      <dgm:spPr/>
      <dgm:t>
        <a:bodyPr/>
        <a:lstStyle/>
        <a:p>
          <a:endParaRPr lang="en-US"/>
        </a:p>
      </dgm:t>
    </dgm:pt>
    <dgm:pt modelId="{BA8ED77A-6599-437B-952A-37B16EDFF8D7}" type="pres">
      <dgm:prSet presAssocID="{2926398A-251F-45E8-B2C5-7D1F20F4C7FC}" presName="parTrans" presStyleLbl="sibTrans2D1" presStyleIdx="0" presStyleCnt="5"/>
      <dgm:spPr/>
      <dgm:t>
        <a:bodyPr/>
        <a:lstStyle/>
        <a:p>
          <a:endParaRPr lang="en-US"/>
        </a:p>
      </dgm:t>
    </dgm:pt>
    <dgm:pt modelId="{164298E7-7D44-471E-B566-3F65E99ED266}" type="pres">
      <dgm:prSet presAssocID="{3A9F2EBF-6A10-4ACE-AA25-D31FA5D7AF03}" presName="child" presStyleLbl="alignAccFollowNode1" presStyleIdx="0" presStyleCnt="5" custScaleX="137713">
        <dgm:presLayoutVars>
          <dgm:chMax val="0"/>
          <dgm:bulletEnabled val="1"/>
        </dgm:presLayoutVars>
      </dgm:prSet>
      <dgm:spPr/>
      <dgm:t>
        <a:bodyPr/>
        <a:lstStyle/>
        <a:p>
          <a:endParaRPr lang="en-US"/>
        </a:p>
      </dgm:t>
    </dgm:pt>
    <dgm:pt modelId="{AD657C2F-51F0-4FCB-80F4-17354CB95E83}" type="pres">
      <dgm:prSet presAssocID="{9EB7359B-6733-416C-ABFA-1B507D2DDA9E}" presName="sibTrans" presStyleLbl="sibTrans2D1" presStyleIdx="1" presStyleCnt="5"/>
      <dgm:spPr/>
      <dgm:t>
        <a:bodyPr/>
        <a:lstStyle/>
        <a:p>
          <a:endParaRPr lang="en-US"/>
        </a:p>
      </dgm:t>
    </dgm:pt>
    <dgm:pt modelId="{781E5E18-4149-4DCD-878A-B741C0EE1EC0}" type="pres">
      <dgm:prSet presAssocID="{4F404094-FBCF-4FC9-BB82-730ADEEEC2F1}" presName="child" presStyleLbl="alignAccFollowNode1" presStyleIdx="1" presStyleCnt="5" custScaleX="137713">
        <dgm:presLayoutVars>
          <dgm:chMax val="0"/>
          <dgm:bulletEnabled val="1"/>
        </dgm:presLayoutVars>
      </dgm:prSet>
      <dgm:spPr/>
      <dgm:t>
        <a:bodyPr/>
        <a:lstStyle/>
        <a:p>
          <a:endParaRPr lang="en-US"/>
        </a:p>
      </dgm:t>
    </dgm:pt>
    <dgm:pt modelId="{D2C8B9BE-5675-4288-BADA-898C96146BA7}" type="pres">
      <dgm:prSet presAssocID="{9C04A8EF-DE62-4BD3-9972-0569C5E51A1E}" presName="hSp" presStyleCnt="0"/>
      <dgm:spPr/>
    </dgm:pt>
    <dgm:pt modelId="{933CA7B7-6403-41EE-9A3D-288CF2C60E60}" type="pres">
      <dgm:prSet presAssocID="{30CB3F34-EFDA-4930-AC66-8B064F122701}" presName="vertFlow" presStyleCnt="0"/>
      <dgm:spPr/>
    </dgm:pt>
    <dgm:pt modelId="{57656C20-145C-4DFA-BD64-5C677D1A0CB7}" type="pres">
      <dgm:prSet presAssocID="{30CB3F34-EFDA-4930-AC66-8B064F122701}" presName="header" presStyleLbl="node1" presStyleIdx="1" presStyleCnt="2" custScaleX="137713"/>
      <dgm:spPr/>
      <dgm:t>
        <a:bodyPr/>
        <a:lstStyle/>
        <a:p>
          <a:endParaRPr lang="en-US"/>
        </a:p>
      </dgm:t>
    </dgm:pt>
    <dgm:pt modelId="{39338C2D-59C8-4EA0-9D01-E70729197626}" type="pres">
      <dgm:prSet presAssocID="{CA8A0AB4-3771-46EF-B01F-9E489CAAFE20}" presName="parTrans" presStyleLbl="sibTrans2D1" presStyleIdx="2" presStyleCnt="5"/>
      <dgm:spPr/>
      <dgm:t>
        <a:bodyPr/>
        <a:lstStyle/>
        <a:p>
          <a:endParaRPr lang="en-US"/>
        </a:p>
      </dgm:t>
    </dgm:pt>
    <dgm:pt modelId="{5D6C7EC9-9932-4768-8281-6A5C5BF7FDA5}" type="pres">
      <dgm:prSet presAssocID="{9C9B827E-43C1-4DEF-91D8-317902104E8B}" presName="child" presStyleLbl="alignAccFollowNode1" presStyleIdx="2" presStyleCnt="5" custScaleX="137713">
        <dgm:presLayoutVars>
          <dgm:chMax val="0"/>
          <dgm:bulletEnabled val="1"/>
        </dgm:presLayoutVars>
      </dgm:prSet>
      <dgm:spPr/>
      <dgm:t>
        <a:bodyPr/>
        <a:lstStyle/>
        <a:p>
          <a:endParaRPr lang="en-US"/>
        </a:p>
      </dgm:t>
    </dgm:pt>
    <dgm:pt modelId="{12438B0F-BD26-404B-AB13-58434C19229A}" type="pres">
      <dgm:prSet presAssocID="{B33333A2-8739-4F34-B03E-47B9C6B081DD}" presName="sibTrans" presStyleLbl="sibTrans2D1" presStyleIdx="3" presStyleCnt="5"/>
      <dgm:spPr/>
      <dgm:t>
        <a:bodyPr/>
        <a:lstStyle/>
        <a:p>
          <a:endParaRPr lang="en-US"/>
        </a:p>
      </dgm:t>
    </dgm:pt>
    <dgm:pt modelId="{FAD9C7EE-10AE-4838-B98C-A685A9012C91}" type="pres">
      <dgm:prSet presAssocID="{6C190F38-4FA5-4ACB-AB24-328473021358}" presName="child" presStyleLbl="alignAccFollowNode1" presStyleIdx="3" presStyleCnt="5" custScaleX="137713">
        <dgm:presLayoutVars>
          <dgm:chMax val="0"/>
          <dgm:bulletEnabled val="1"/>
        </dgm:presLayoutVars>
      </dgm:prSet>
      <dgm:spPr/>
      <dgm:t>
        <a:bodyPr/>
        <a:lstStyle/>
        <a:p>
          <a:endParaRPr lang="en-US"/>
        </a:p>
      </dgm:t>
    </dgm:pt>
    <dgm:pt modelId="{A3FE682B-A6E4-499B-A0E4-8C6598290BD2}" type="pres">
      <dgm:prSet presAssocID="{7C5AAA9E-92BD-4F68-87F7-423BF1AB0941}" presName="sibTrans" presStyleLbl="sibTrans2D1" presStyleIdx="4" presStyleCnt="5"/>
      <dgm:spPr/>
      <dgm:t>
        <a:bodyPr/>
        <a:lstStyle/>
        <a:p>
          <a:endParaRPr lang="en-US"/>
        </a:p>
      </dgm:t>
    </dgm:pt>
    <dgm:pt modelId="{24DE757D-196D-4E7A-96F9-E3F52F32447D}" type="pres">
      <dgm:prSet presAssocID="{5468A3D1-FC3A-40E2-864F-06A7C30F366E}" presName="child" presStyleLbl="alignAccFollowNode1" presStyleIdx="4" presStyleCnt="5" custScaleX="139818">
        <dgm:presLayoutVars>
          <dgm:chMax val="0"/>
          <dgm:bulletEnabled val="1"/>
        </dgm:presLayoutVars>
      </dgm:prSet>
      <dgm:spPr/>
      <dgm:t>
        <a:bodyPr/>
        <a:lstStyle/>
        <a:p>
          <a:endParaRPr lang="en-US"/>
        </a:p>
      </dgm:t>
    </dgm:pt>
  </dgm:ptLst>
  <dgm:cxnLst>
    <dgm:cxn modelId="{B32C9904-39DB-4207-97E1-D5C1F4CC14B1}" type="presOf" srcId="{5468A3D1-FC3A-40E2-864F-06A7C30F366E}" destId="{24DE757D-196D-4E7A-96F9-E3F52F32447D}" srcOrd="0" destOrd="0" presId="urn:microsoft.com/office/officeart/2005/8/layout/lProcess1"/>
    <dgm:cxn modelId="{09E17978-7C71-4EE8-961C-9CE455696B0A}" type="presOf" srcId="{4F404094-FBCF-4FC9-BB82-730ADEEEC2F1}" destId="{781E5E18-4149-4DCD-878A-B741C0EE1EC0}" srcOrd="0" destOrd="0" presId="urn:microsoft.com/office/officeart/2005/8/layout/lProcess1"/>
    <dgm:cxn modelId="{3D989DD2-78F7-4B79-96E4-E1E279100C36}" srcId="{9C04A8EF-DE62-4BD3-9972-0569C5E51A1E}" destId="{4F404094-FBCF-4FC9-BB82-730ADEEEC2F1}" srcOrd="1" destOrd="0" parTransId="{E1049A73-FF28-453F-B3DF-EC373BB3606A}" sibTransId="{A3EF6352-9156-4CB8-BBB8-7A8A58472DA4}"/>
    <dgm:cxn modelId="{67AC7F4A-7094-45DB-BEBD-EB12509BCBB5}" srcId="{30CB3F34-EFDA-4930-AC66-8B064F122701}" destId="{5468A3D1-FC3A-40E2-864F-06A7C30F366E}" srcOrd="2" destOrd="0" parTransId="{DDA36277-74AC-40E8-973F-6696B60A1C68}" sibTransId="{B45C9566-4151-44A1-BF85-848B53423343}"/>
    <dgm:cxn modelId="{186D5A8E-84CC-4D59-BDC8-EDC85A77F937}" srcId="{30CB3F34-EFDA-4930-AC66-8B064F122701}" destId="{6C190F38-4FA5-4ACB-AB24-328473021358}" srcOrd="1" destOrd="0" parTransId="{F94F3F5F-BEEC-4294-B9E2-58DB9185105A}" sibTransId="{7C5AAA9E-92BD-4F68-87F7-423BF1AB0941}"/>
    <dgm:cxn modelId="{0E731E04-EBDB-4198-B709-35666AD7778C}" type="presOf" srcId="{30CB3F34-EFDA-4930-AC66-8B064F122701}" destId="{57656C20-145C-4DFA-BD64-5C677D1A0CB7}" srcOrd="0" destOrd="0" presId="urn:microsoft.com/office/officeart/2005/8/layout/lProcess1"/>
    <dgm:cxn modelId="{AE41D7C1-AB07-4883-A52B-B9EA0ED324E9}" type="presOf" srcId="{3A9F2EBF-6A10-4ACE-AA25-D31FA5D7AF03}" destId="{164298E7-7D44-471E-B566-3F65E99ED266}" srcOrd="0" destOrd="0" presId="urn:microsoft.com/office/officeart/2005/8/layout/lProcess1"/>
    <dgm:cxn modelId="{17B0FA06-C297-47ED-8880-3DF0877A4CE7}" srcId="{30CB3F34-EFDA-4930-AC66-8B064F122701}" destId="{9C9B827E-43C1-4DEF-91D8-317902104E8B}" srcOrd="0" destOrd="0" parTransId="{CA8A0AB4-3771-46EF-B01F-9E489CAAFE20}" sibTransId="{B33333A2-8739-4F34-B03E-47B9C6B081DD}"/>
    <dgm:cxn modelId="{61C557C3-FA91-4149-B5D7-AD4BCC6E0AF0}" type="presOf" srcId="{7C5AAA9E-92BD-4F68-87F7-423BF1AB0941}" destId="{A3FE682B-A6E4-499B-A0E4-8C6598290BD2}" srcOrd="0" destOrd="0" presId="urn:microsoft.com/office/officeart/2005/8/layout/lProcess1"/>
    <dgm:cxn modelId="{7FBA1147-8D65-4E0C-BBFC-3307A75024A0}" srcId="{613AA038-8F23-4B29-84E6-E07417907157}" destId="{30CB3F34-EFDA-4930-AC66-8B064F122701}" srcOrd="1" destOrd="0" parTransId="{771C87FD-4926-444C-8F03-C1FABF4E52C8}" sibTransId="{63999EB6-64C0-4149-8914-3B7FC165D37D}"/>
    <dgm:cxn modelId="{E79A7440-0160-42D0-B0BD-456F47F773D3}" type="presOf" srcId="{CA8A0AB4-3771-46EF-B01F-9E489CAAFE20}" destId="{39338C2D-59C8-4EA0-9D01-E70729197626}" srcOrd="0" destOrd="0" presId="urn:microsoft.com/office/officeart/2005/8/layout/lProcess1"/>
    <dgm:cxn modelId="{F12256FA-19D9-42C9-BC8B-C86AD5A4DAB3}" srcId="{9C04A8EF-DE62-4BD3-9972-0569C5E51A1E}" destId="{3A9F2EBF-6A10-4ACE-AA25-D31FA5D7AF03}" srcOrd="0" destOrd="0" parTransId="{2926398A-251F-45E8-B2C5-7D1F20F4C7FC}" sibTransId="{9EB7359B-6733-416C-ABFA-1B507D2DDA9E}"/>
    <dgm:cxn modelId="{3684E0A3-5870-4258-BC6B-88A586E3212D}" type="presOf" srcId="{9C9B827E-43C1-4DEF-91D8-317902104E8B}" destId="{5D6C7EC9-9932-4768-8281-6A5C5BF7FDA5}" srcOrd="0" destOrd="0" presId="urn:microsoft.com/office/officeart/2005/8/layout/lProcess1"/>
    <dgm:cxn modelId="{B2E609A1-4783-4CCB-91C0-AF09F7B3167A}" type="presOf" srcId="{2926398A-251F-45E8-B2C5-7D1F20F4C7FC}" destId="{BA8ED77A-6599-437B-952A-37B16EDFF8D7}" srcOrd="0" destOrd="0" presId="urn:microsoft.com/office/officeart/2005/8/layout/lProcess1"/>
    <dgm:cxn modelId="{08BD6C26-E8B1-4E54-9019-EC4611B1967D}" type="presOf" srcId="{613AA038-8F23-4B29-84E6-E07417907157}" destId="{45128CD0-4875-4E32-B65A-31D1C91E4EE3}" srcOrd="0" destOrd="0" presId="urn:microsoft.com/office/officeart/2005/8/layout/lProcess1"/>
    <dgm:cxn modelId="{A2D56F70-A30C-4B35-B87C-AD9F65781AA0}" type="presOf" srcId="{B33333A2-8739-4F34-B03E-47B9C6B081DD}" destId="{12438B0F-BD26-404B-AB13-58434C19229A}" srcOrd="0" destOrd="0" presId="urn:microsoft.com/office/officeart/2005/8/layout/lProcess1"/>
    <dgm:cxn modelId="{26E58B89-6991-4F89-A3F0-264BBAF4CEAB}" srcId="{613AA038-8F23-4B29-84E6-E07417907157}" destId="{9C04A8EF-DE62-4BD3-9972-0569C5E51A1E}" srcOrd="0" destOrd="0" parTransId="{3516C6D1-9D9C-47A4-926E-8B181BF09113}" sibTransId="{A7EB2901-C055-41A1-B80F-F5D0E74742E4}"/>
    <dgm:cxn modelId="{185C1A76-3F9C-4B22-A19E-4A7748187081}" type="presOf" srcId="{6C190F38-4FA5-4ACB-AB24-328473021358}" destId="{FAD9C7EE-10AE-4838-B98C-A685A9012C91}" srcOrd="0" destOrd="0" presId="urn:microsoft.com/office/officeart/2005/8/layout/lProcess1"/>
    <dgm:cxn modelId="{3C40A259-725F-4490-96E5-D1D36B52D6B1}" type="presOf" srcId="{9EB7359B-6733-416C-ABFA-1B507D2DDA9E}" destId="{AD657C2F-51F0-4FCB-80F4-17354CB95E83}" srcOrd="0" destOrd="0" presId="urn:microsoft.com/office/officeart/2005/8/layout/lProcess1"/>
    <dgm:cxn modelId="{B88F1A93-CF36-4E4A-AB71-545F4B7EB419}" type="presOf" srcId="{9C04A8EF-DE62-4BD3-9972-0569C5E51A1E}" destId="{866429ED-2083-423D-BA1B-DD15ADC21D90}" srcOrd="0" destOrd="0" presId="urn:microsoft.com/office/officeart/2005/8/layout/lProcess1"/>
    <dgm:cxn modelId="{C2C4BCFF-5D8C-4744-9821-3431CF02EE36}" type="presParOf" srcId="{45128CD0-4875-4E32-B65A-31D1C91E4EE3}" destId="{B1FB6C69-408A-42A3-AA52-94D454437CCD}" srcOrd="0" destOrd="0" presId="urn:microsoft.com/office/officeart/2005/8/layout/lProcess1"/>
    <dgm:cxn modelId="{51C15E0E-9354-4CBE-95A5-882191B279D4}" type="presParOf" srcId="{B1FB6C69-408A-42A3-AA52-94D454437CCD}" destId="{866429ED-2083-423D-BA1B-DD15ADC21D90}" srcOrd="0" destOrd="0" presId="urn:microsoft.com/office/officeart/2005/8/layout/lProcess1"/>
    <dgm:cxn modelId="{089149C7-C42F-4D0A-A638-9A15AC4ECE13}" type="presParOf" srcId="{B1FB6C69-408A-42A3-AA52-94D454437CCD}" destId="{BA8ED77A-6599-437B-952A-37B16EDFF8D7}" srcOrd="1" destOrd="0" presId="urn:microsoft.com/office/officeart/2005/8/layout/lProcess1"/>
    <dgm:cxn modelId="{26CCCC62-638A-401E-A71F-EA38693C085A}" type="presParOf" srcId="{B1FB6C69-408A-42A3-AA52-94D454437CCD}" destId="{164298E7-7D44-471E-B566-3F65E99ED266}" srcOrd="2" destOrd="0" presId="urn:microsoft.com/office/officeart/2005/8/layout/lProcess1"/>
    <dgm:cxn modelId="{EDE004BB-C216-4DF3-B067-2244274EBCF2}" type="presParOf" srcId="{B1FB6C69-408A-42A3-AA52-94D454437CCD}" destId="{AD657C2F-51F0-4FCB-80F4-17354CB95E83}" srcOrd="3" destOrd="0" presId="urn:microsoft.com/office/officeart/2005/8/layout/lProcess1"/>
    <dgm:cxn modelId="{FA0F7820-2DC9-41E8-901E-7076007210CD}" type="presParOf" srcId="{B1FB6C69-408A-42A3-AA52-94D454437CCD}" destId="{781E5E18-4149-4DCD-878A-B741C0EE1EC0}" srcOrd="4" destOrd="0" presId="urn:microsoft.com/office/officeart/2005/8/layout/lProcess1"/>
    <dgm:cxn modelId="{970945B5-EEEC-402C-891A-DD3DA1E8F51C}" type="presParOf" srcId="{45128CD0-4875-4E32-B65A-31D1C91E4EE3}" destId="{D2C8B9BE-5675-4288-BADA-898C96146BA7}" srcOrd="1" destOrd="0" presId="urn:microsoft.com/office/officeart/2005/8/layout/lProcess1"/>
    <dgm:cxn modelId="{F74F958F-6BD3-4381-903B-89763E5DDF87}" type="presParOf" srcId="{45128CD0-4875-4E32-B65A-31D1C91E4EE3}" destId="{933CA7B7-6403-41EE-9A3D-288CF2C60E60}" srcOrd="2" destOrd="0" presId="urn:microsoft.com/office/officeart/2005/8/layout/lProcess1"/>
    <dgm:cxn modelId="{64D93360-CED4-48B3-A66D-B0EC4AB12DAF}" type="presParOf" srcId="{933CA7B7-6403-41EE-9A3D-288CF2C60E60}" destId="{57656C20-145C-4DFA-BD64-5C677D1A0CB7}" srcOrd="0" destOrd="0" presId="urn:microsoft.com/office/officeart/2005/8/layout/lProcess1"/>
    <dgm:cxn modelId="{8A39A7E2-35B4-4C8A-96A9-C32DECD429E8}" type="presParOf" srcId="{933CA7B7-6403-41EE-9A3D-288CF2C60E60}" destId="{39338C2D-59C8-4EA0-9D01-E70729197626}" srcOrd="1" destOrd="0" presId="urn:microsoft.com/office/officeart/2005/8/layout/lProcess1"/>
    <dgm:cxn modelId="{80176042-9E1C-4A7E-A866-BF78115505E8}" type="presParOf" srcId="{933CA7B7-6403-41EE-9A3D-288CF2C60E60}" destId="{5D6C7EC9-9932-4768-8281-6A5C5BF7FDA5}" srcOrd="2" destOrd="0" presId="urn:microsoft.com/office/officeart/2005/8/layout/lProcess1"/>
    <dgm:cxn modelId="{816EEB2D-4841-4ECE-8C97-9ABC69DE3A9A}" type="presParOf" srcId="{933CA7B7-6403-41EE-9A3D-288CF2C60E60}" destId="{12438B0F-BD26-404B-AB13-58434C19229A}" srcOrd="3" destOrd="0" presId="urn:microsoft.com/office/officeart/2005/8/layout/lProcess1"/>
    <dgm:cxn modelId="{0C79C596-C4BE-4852-A322-B941ED0F217B}" type="presParOf" srcId="{933CA7B7-6403-41EE-9A3D-288CF2C60E60}" destId="{FAD9C7EE-10AE-4838-B98C-A685A9012C91}" srcOrd="4" destOrd="0" presId="urn:microsoft.com/office/officeart/2005/8/layout/lProcess1"/>
    <dgm:cxn modelId="{35F3D063-EA72-44D0-A3EE-2EECEB60CD2F}" type="presParOf" srcId="{933CA7B7-6403-41EE-9A3D-288CF2C60E60}" destId="{A3FE682B-A6E4-499B-A0E4-8C6598290BD2}" srcOrd="5" destOrd="0" presId="urn:microsoft.com/office/officeart/2005/8/layout/lProcess1"/>
    <dgm:cxn modelId="{A876D3C5-648A-4863-A806-3DF108E863CE}" type="presParOf" srcId="{933CA7B7-6403-41EE-9A3D-288CF2C60E60}" destId="{24DE757D-196D-4E7A-96F9-E3F52F32447D}" srcOrd="6"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8D8531-3F08-4B41-B6AD-A9422408DD0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4BD5972B-7BD5-415D-A034-1C89A1AD78FD}">
      <dgm:prSet phldrT="[Text]" custT="1"/>
      <dgm:spPr>
        <a:solidFill>
          <a:schemeClr val="accent4"/>
        </a:solidFill>
      </dgm:spPr>
      <dgm:t>
        <a:bodyPr/>
        <a:lstStyle/>
        <a:p>
          <a:r>
            <a:rPr lang="en-US" sz="3000" b="1" cap="small" baseline="0" dirty="0" smtClean="0">
              <a:solidFill>
                <a:schemeClr val="accent4">
                  <a:lumMod val="20000"/>
                  <a:lumOff val="80000"/>
                </a:schemeClr>
              </a:solidFill>
            </a:rPr>
            <a:t>Board’s Role in Generating Funds</a:t>
          </a:r>
          <a:endParaRPr lang="en-US" sz="3000" b="1" cap="small" baseline="0" dirty="0">
            <a:solidFill>
              <a:schemeClr val="accent4">
                <a:lumMod val="20000"/>
                <a:lumOff val="80000"/>
              </a:schemeClr>
            </a:solidFill>
          </a:endParaRPr>
        </a:p>
      </dgm:t>
    </dgm:pt>
    <dgm:pt modelId="{E5AC9808-7C34-414E-A707-E12BC106C21B}" type="parTrans" cxnId="{6E52CEC6-8A6C-43BD-AF39-30D5E9E82BE4}">
      <dgm:prSet/>
      <dgm:spPr/>
      <dgm:t>
        <a:bodyPr/>
        <a:lstStyle/>
        <a:p>
          <a:endParaRPr lang="en-US"/>
        </a:p>
      </dgm:t>
    </dgm:pt>
    <dgm:pt modelId="{BC8B3790-312C-41B3-9048-4231FE88AD40}" type="sibTrans" cxnId="{6E52CEC6-8A6C-43BD-AF39-30D5E9E82BE4}">
      <dgm:prSet/>
      <dgm:spPr/>
      <dgm:t>
        <a:bodyPr/>
        <a:lstStyle/>
        <a:p>
          <a:endParaRPr lang="en-US"/>
        </a:p>
      </dgm:t>
    </dgm:pt>
    <dgm:pt modelId="{CA1D6B0E-D3CE-4C9C-A29B-8DAB53DAC508}">
      <dgm:prSet phldrT="[Text]" custT="1"/>
      <dgm:spPr>
        <a:solidFill>
          <a:srgbClr val="C00000"/>
        </a:solidFill>
      </dgm:spPr>
      <dgm:t>
        <a:bodyPr/>
        <a:lstStyle/>
        <a:p>
          <a:r>
            <a:rPr lang="en-US" sz="2400" b="1" dirty="0" smtClean="0"/>
            <a:t>Work with staff to develop plan</a:t>
          </a:r>
          <a:endParaRPr lang="en-US" sz="2400" b="1" dirty="0"/>
        </a:p>
      </dgm:t>
    </dgm:pt>
    <dgm:pt modelId="{D78DE525-269E-4DD0-B605-7E5313CDD257}" type="parTrans" cxnId="{5D999AD2-6EE7-4027-82D0-26B1676C213B}">
      <dgm:prSet/>
      <dgm:spPr/>
      <dgm:t>
        <a:bodyPr/>
        <a:lstStyle/>
        <a:p>
          <a:endParaRPr lang="en-US"/>
        </a:p>
      </dgm:t>
    </dgm:pt>
    <dgm:pt modelId="{34017D97-2A50-46E1-B79F-A42AE696C49E}" type="sibTrans" cxnId="{5D999AD2-6EE7-4027-82D0-26B1676C213B}">
      <dgm:prSet/>
      <dgm:spPr/>
      <dgm:t>
        <a:bodyPr/>
        <a:lstStyle/>
        <a:p>
          <a:endParaRPr lang="en-US"/>
        </a:p>
      </dgm:t>
    </dgm:pt>
    <dgm:pt modelId="{04EA3F27-5E47-4ADA-9A18-63FAE3C0A4C0}">
      <dgm:prSet phldrT="[Text]" custT="1"/>
      <dgm:spPr/>
      <dgm:t>
        <a:bodyPr/>
        <a:lstStyle/>
        <a:p>
          <a:r>
            <a:rPr lang="en-US" sz="2400" b="1" dirty="0" smtClean="0"/>
            <a:t>Oversee implementation of plan</a:t>
          </a:r>
          <a:endParaRPr lang="en-US" sz="2400" b="1" dirty="0"/>
        </a:p>
      </dgm:t>
    </dgm:pt>
    <dgm:pt modelId="{DC58AA06-BD65-4D01-8036-662176FBB8DA}" type="parTrans" cxnId="{FE9F0001-CC1A-4E72-9B9D-D2E441E32623}">
      <dgm:prSet/>
      <dgm:spPr/>
      <dgm:t>
        <a:bodyPr/>
        <a:lstStyle/>
        <a:p>
          <a:endParaRPr lang="en-US"/>
        </a:p>
      </dgm:t>
    </dgm:pt>
    <dgm:pt modelId="{E70CE88A-AEE7-4D8E-B6AC-76CF815D519F}" type="sibTrans" cxnId="{FE9F0001-CC1A-4E72-9B9D-D2E441E32623}">
      <dgm:prSet/>
      <dgm:spPr/>
      <dgm:t>
        <a:bodyPr/>
        <a:lstStyle/>
        <a:p>
          <a:endParaRPr lang="en-US"/>
        </a:p>
      </dgm:t>
    </dgm:pt>
    <dgm:pt modelId="{6452B546-B76A-4B89-9CE1-386D03797AB1}">
      <dgm:prSet phldrT="[Text]" custT="1"/>
      <dgm:spPr>
        <a:solidFill>
          <a:srgbClr val="A082BE"/>
        </a:solidFill>
      </dgm:spPr>
      <dgm:t>
        <a:bodyPr/>
        <a:lstStyle/>
        <a:p>
          <a:r>
            <a:rPr lang="en-US" sz="2400" b="1" dirty="0" smtClean="0"/>
            <a:t>Identify potential funders</a:t>
          </a:r>
          <a:endParaRPr lang="en-US" sz="2400" b="1" dirty="0"/>
        </a:p>
      </dgm:t>
    </dgm:pt>
    <dgm:pt modelId="{7D227E0E-6688-4308-82F8-AED6D1D98C30}" type="parTrans" cxnId="{61F7BAC0-BCD0-4C63-9061-1AA859F99ADA}">
      <dgm:prSet/>
      <dgm:spPr/>
      <dgm:t>
        <a:bodyPr/>
        <a:lstStyle/>
        <a:p>
          <a:endParaRPr lang="en-US"/>
        </a:p>
      </dgm:t>
    </dgm:pt>
    <dgm:pt modelId="{FDECC310-C71F-41EC-9A68-1BE0879B2C3F}" type="sibTrans" cxnId="{61F7BAC0-BCD0-4C63-9061-1AA859F99ADA}">
      <dgm:prSet/>
      <dgm:spPr/>
      <dgm:t>
        <a:bodyPr/>
        <a:lstStyle/>
        <a:p>
          <a:endParaRPr lang="en-US"/>
        </a:p>
      </dgm:t>
    </dgm:pt>
    <dgm:pt modelId="{9FF81625-B251-4C85-8BEF-CD9FA0991077}">
      <dgm:prSet phldrT="[Text]" custT="1"/>
      <dgm:spPr>
        <a:solidFill>
          <a:srgbClr val="28C4B1"/>
        </a:solidFill>
      </dgm:spPr>
      <dgm:t>
        <a:bodyPr/>
        <a:lstStyle/>
        <a:p>
          <a:r>
            <a:rPr lang="en-US" sz="2400" b="1" dirty="0" smtClean="0"/>
            <a:t>Develop &amp; nurture relationships</a:t>
          </a:r>
          <a:endParaRPr lang="en-US" sz="2400" b="1" dirty="0"/>
        </a:p>
      </dgm:t>
    </dgm:pt>
    <dgm:pt modelId="{9DB25733-48F9-4D13-AB99-FD7A06AC6923}" type="parTrans" cxnId="{0F920592-E8A0-4759-BF09-E72E6709B205}">
      <dgm:prSet/>
      <dgm:spPr/>
      <dgm:t>
        <a:bodyPr/>
        <a:lstStyle/>
        <a:p>
          <a:endParaRPr lang="en-US"/>
        </a:p>
      </dgm:t>
    </dgm:pt>
    <dgm:pt modelId="{F2AD7E4B-EE32-455E-9B49-BA87570B452B}" type="sibTrans" cxnId="{0F920592-E8A0-4759-BF09-E72E6709B205}">
      <dgm:prSet/>
      <dgm:spPr/>
      <dgm:t>
        <a:bodyPr/>
        <a:lstStyle/>
        <a:p>
          <a:endParaRPr lang="en-US"/>
        </a:p>
      </dgm:t>
    </dgm:pt>
    <dgm:pt modelId="{112AC195-96E8-43B8-B808-CE46C4465C4F}">
      <dgm:prSet phldrT="[Text]" custT="1"/>
      <dgm:spPr>
        <a:solidFill>
          <a:schemeClr val="accent3"/>
        </a:solidFill>
      </dgm:spPr>
      <dgm:t>
        <a:bodyPr/>
        <a:lstStyle/>
        <a:p>
          <a:r>
            <a:rPr lang="en-US" sz="2400" b="1" dirty="0" smtClean="0"/>
            <a:t>Consult with county counsel about fundraising options</a:t>
          </a:r>
          <a:endParaRPr lang="en-US" sz="2400" b="1" dirty="0"/>
        </a:p>
      </dgm:t>
    </dgm:pt>
    <dgm:pt modelId="{F8DF85C4-7706-43E0-8E20-87D9894ACE79}" type="parTrans" cxnId="{ED8766C9-1D7A-436A-A3C4-D40E95E8C73F}">
      <dgm:prSet/>
      <dgm:spPr/>
      <dgm:t>
        <a:bodyPr/>
        <a:lstStyle/>
        <a:p>
          <a:endParaRPr lang="en-US"/>
        </a:p>
      </dgm:t>
    </dgm:pt>
    <dgm:pt modelId="{9EC0E426-FA36-4266-BB08-FAC58BBC6F0C}" type="sibTrans" cxnId="{ED8766C9-1D7A-436A-A3C4-D40E95E8C73F}">
      <dgm:prSet/>
      <dgm:spPr/>
      <dgm:t>
        <a:bodyPr/>
        <a:lstStyle/>
        <a:p>
          <a:endParaRPr lang="en-US"/>
        </a:p>
      </dgm:t>
    </dgm:pt>
    <dgm:pt modelId="{EE572E95-51EC-4E9C-B25B-8D6D04A7046D}" type="pres">
      <dgm:prSet presAssocID="{008D8531-3F08-4B41-B6AD-A9422408DD0A}" presName="Name0" presStyleCnt="0">
        <dgm:presLayoutVars>
          <dgm:chMax val="1"/>
          <dgm:dir/>
          <dgm:animLvl val="ctr"/>
          <dgm:resizeHandles val="exact"/>
        </dgm:presLayoutVars>
      </dgm:prSet>
      <dgm:spPr/>
      <dgm:t>
        <a:bodyPr/>
        <a:lstStyle/>
        <a:p>
          <a:endParaRPr lang="en-US"/>
        </a:p>
      </dgm:t>
    </dgm:pt>
    <dgm:pt modelId="{202E94E4-BCB4-4A5A-88BD-DCA9804DA6E3}" type="pres">
      <dgm:prSet presAssocID="{4BD5972B-7BD5-415D-A034-1C89A1AD78FD}" presName="centerShape" presStyleLbl="node0" presStyleIdx="0" presStyleCnt="1" custScaleX="227763" custScaleY="110759" custLinFactNeighborX="-2455" custLinFactNeighborY="-8955"/>
      <dgm:spPr/>
      <dgm:t>
        <a:bodyPr/>
        <a:lstStyle/>
        <a:p>
          <a:endParaRPr lang="en-US"/>
        </a:p>
      </dgm:t>
    </dgm:pt>
    <dgm:pt modelId="{D9F540A5-BBBB-4660-A37C-E9E43829D915}" type="pres">
      <dgm:prSet presAssocID="{D78DE525-269E-4DD0-B605-7E5313CDD257}" presName="parTrans" presStyleLbl="sibTrans2D1" presStyleIdx="0" presStyleCnt="5"/>
      <dgm:spPr/>
      <dgm:t>
        <a:bodyPr/>
        <a:lstStyle/>
        <a:p>
          <a:endParaRPr lang="en-US"/>
        </a:p>
      </dgm:t>
    </dgm:pt>
    <dgm:pt modelId="{25C4CA14-FC2E-4B9E-830D-91A97111E59C}" type="pres">
      <dgm:prSet presAssocID="{D78DE525-269E-4DD0-B605-7E5313CDD257}" presName="connectorText" presStyleLbl="sibTrans2D1" presStyleIdx="0" presStyleCnt="5"/>
      <dgm:spPr/>
      <dgm:t>
        <a:bodyPr/>
        <a:lstStyle/>
        <a:p>
          <a:endParaRPr lang="en-US"/>
        </a:p>
      </dgm:t>
    </dgm:pt>
    <dgm:pt modelId="{F9E8A7DE-0EAC-4E1F-B13D-A3CAC421559D}" type="pres">
      <dgm:prSet presAssocID="{CA1D6B0E-D3CE-4C9C-A29B-8DAB53DAC508}" presName="node" presStyleLbl="node1" presStyleIdx="0" presStyleCnt="5" custScaleX="169807" custScaleY="110325" custRadScaleRad="133568" custRadScaleInc="133286">
        <dgm:presLayoutVars>
          <dgm:bulletEnabled val="1"/>
        </dgm:presLayoutVars>
      </dgm:prSet>
      <dgm:spPr/>
      <dgm:t>
        <a:bodyPr/>
        <a:lstStyle/>
        <a:p>
          <a:endParaRPr lang="en-US"/>
        </a:p>
      </dgm:t>
    </dgm:pt>
    <dgm:pt modelId="{F27DFC0F-A56A-475E-88F5-6A7A626561E3}" type="pres">
      <dgm:prSet presAssocID="{DC58AA06-BD65-4D01-8036-662176FBB8DA}" presName="parTrans" presStyleLbl="sibTrans2D1" presStyleIdx="1" presStyleCnt="5"/>
      <dgm:spPr/>
      <dgm:t>
        <a:bodyPr/>
        <a:lstStyle/>
        <a:p>
          <a:endParaRPr lang="en-US"/>
        </a:p>
      </dgm:t>
    </dgm:pt>
    <dgm:pt modelId="{09E425BC-B6D4-47DF-8746-5ED1DD58EFFF}" type="pres">
      <dgm:prSet presAssocID="{DC58AA06-BD65-4D01-8036-662176FBB8DA}" presName="connectorText" presStyleLbl="sibTrans2D1" presStyleIdx="1" presStyleCnt="5"/>
      <dgm:spPr/>
      <dgm:t>
        <a:bodyPr/>
        <a:lstStyle/>
        <a:p>
          <a:endParaRPr lang="en-US"/>
        </a:p>
      </dgm:t>
    </dgm:pt>
    <dgm:pt modelId="{023F510E-528F-407B-995F-0CD02133D01C}" type="pres">
      <dgm:prSet presAssocID="{04EA3F27-5E47-4ADA-9A18-63FAE3C0A4C0}" presName="node" presStyleLbl="node1" presStyleIdx="1" presStyleCnt="5" custScaleX="171541" custScaleY="92626" custRadScaleRad="120856" custRadScaleInc="100953">
        <dgm:presLayoutVars>
          <dgm:bulletEnabled val="1"/>
        </dgm:presLayoutVars>
      </dgm:prSet>
      <dgm:spPr/>
      <dgm:t>
        <a:bodyPr/>
        <a:lstStyle/>
        <a:p>
          <a:endParaRPr lang="en-US"/>
        </a:p>
      </dgm:t>
    </dgm:pt>
    <dgm:pt modelId="{9FC340E8-E259-405A-96C7-E49DA988C7B2}" type="pres">
      <dgm:prSet presAssocID="{7D227E0E-6688-4308-82F8-AED6D1D98C30}" presName="parTrans" presStyleLbl="sibTrans2D1" presStyleIdx="2" presStyleCnt="5"/>
      <dgm:spPr/>
      <dgm:t>
        <a:bodyPr/>
        <a:lstStyle/>
        <a:p>
          <a:endParaRPr lang="en-US"/>
        </a:p>
      </dgm:t>
    </dgm:pt>
    <dgm:pt modelId="{B18EAC06-1290-42E2-82F8-A638D7243C74}" type="pres">
      <dgm:prSet presAssocID="{7D227E0E-6688-4308-82F8-AED6D1D98C30}" presName="connectorText" presStyleLbl="sibTrans2D1" presStyleIdx="2" presStyleCnt="5"/>
      <dgm:spPr/>
      <dgm:t>
        <a:bodyPr/>
        <a:lstStyle/>
        <a:p>
          <a:endParaRPr lang="en-US"/>
        </a:p>
      </dgm:t>
    </dgm:pt>
    <dgm:pt modelId="{33D111AF-521D-4426-9A95-D508F601D408}" type="pres">
      <dgm:prSet presAssocID="{6452B546-B76A-4B89-9CE1-386D03797AB1}" presName="node" presStyleLbl="node1" presStyleIdx="2" presStyleCnt="5" custScaleX="146027" custScaleY="84667" custRadScaleRad="78539" custRadScaleInc="102845">
        <dgm:presLayoutVars>
          <dgm:bulletEnabled val="1"/>
        </dgm:presLayoutVars>
      </dgm:prSet>
      <dgm:spPr/>
      <dgm:t>
        <a:bodyPr/>
        <a:lstStyle/>
        <a:p>
          <a:endParaRPr lang="en-US"/>
        </a:p>
      </dgm:t>
    </dgm:pt>
    <dgm:pt modelId="{590ED33C-623F-4298-AD72-E68221ADE2FB}" type="pres">
      <dgm:prSet presAssocID="{F8DF85C4-7706-43E0-8E20-87D9894ACE79}" presName="parTrans" presStyleLbl="sibTrans2D1" presStyleIdx="3" presStyleCnt="5"/>
      <dgm:spPr/>
      <dgm:t>
        <a:bodyPr/>
        <a:lstStyle/>
        <a:p>
          <a:endParaRPr lang="en-US"/>
        </a:p>
      </dgm:t>
    </dgm:pt>
    <dgm:pt modelId="{81EDBE1F-646B-4E0B-804F-4D221C0AD276}" type="pres">
      <dgm:prSet presAssocID="{F8DF85C4-7706-43E0-8E20-87D9894ACE79}" presName="connectorText" presStyleLbl="sibTrans2D1" presStyleIdx="3" presStyleCnt="5"/>
      <dgm:spPr/>
      <dgm:t>
        <a:bodyPr/>
        <a:lstStyle/>
        <a:p>
          <a:endParaRPr lang="en-US"/>
        </a:p>
      </dgm:t>
    </dgm:pt>
    <dgm:pt modelId="{B983D36E-B9C8-4487-A7D6-2A2722BD20DB}" type="pres">
      <dgm:prSet presAssocID="{112AC195-96E8-43B8-B808-CE46C4465C4F}" presName="node" presStyleLbl="node1" presStyleIdx="3" presStyleCnt="5" custScaleX="205706" custRadScaleRad="133159" custRadScaleInc="281767">
        <dgm:presLayoutVars>
          <dgm:bulletEnabled val="1"/>
        </dgm:presLayoutVars>
      </dgm:prSet>
      <dgm:spPr/>
      <dgm:t>
        <a:bodyPr/>
        <a:lstStyle/>
        <a:p>
          <a:endParaRPr lang="en-US"/>
        </a:p>
      </dgm:t>
    </dgm:pt>
    <dgm:pt modelId="{876B0E74-AA6D-457A-BE3F-8F412791AB0D}" type="pres">
      <dgm:prSet presAssocID="{9DB25733-48F9-4D13-AB99-FD7A06AC6923}" presName="parTrans" presStyleLbl="sibTrans2D1" presStyleIdx="4" presStyleCnt="5"/>
      <dgm:spPr/>
      <dgm:t>
        <a:bodyPr/>
        <a:lstStyle/>
        <a:p>
          <a:endParaRPr lang="en-US"/>
        </a:p>
      </dgm:t>
    </dgm:pt>
    <dgm:pt modelId="{5AA0D7C8-EA0D-413E-8E32-38E3E4E00D0B}" type="pres">
      <dgm:prSet presAssocID="{9DB25733-48F9-4D13-AB99-FD7A06AC6923}" presName="connectorText" presStyleLbl="sibTrans2D1" presStyleIdx="4" presStyleCnt="5"/>
      <dgm:spPr/>
      <dgm:t>
        <a:bodyPr/>
        <a:lstStyle/>
        <a:p>
          <a:endParaRPr lang="en-US"/>
        </a:p>
      </dgm:t>
    </dgm:pt>
    <dgm:pt modelId="{9ECD9E6C-A93C-436D-AFFB-C0566537F997}" type="pres">
      <dgm:prSet presAssocID="{9FF81625-B251-4C85-8BEF-CD9FA0991077}" presName="node" presStyleLbl="node1" presStyleIdx="4" presStyleCnt="5" custScaleX="146850" custScaleY="94932" custRadScaleRad="133447" custRadScaleInc="-115939">
        <dgm:presLayoutVars>
          <dgm:bulletEnabled val="1"/>
        </dgm:presLayoutVars>
      </dgm:prSet>
      <dgm:spPr/>
      <dgm:t>
        <a:bodyPr/>
        <a:lstStyle/>
        <a:p>
          <a:endParaRPr lang="en-US"/>
        </a:p>
      </dgm:t>
    </dgm:pt>
  </dgm:ptLst>
  <dgm:cxnLst>
    <dgm:cxn modelId="{FFE7CC40-F384-4C3B-BEDF-52A5F0B1F85E}" type="presOf" srcId="{DC58AA06-BD65-4D01-8036-662176FBB8DA}" destId="{09E425BC-B6D4-47DF-8746-5ED1DD58EFFF}" srcOrd="1" destOrd="0" presId="urn:microsoft.com/office/officeart/2005/8/layout/radial5"/>
    <dgm:cxn modelId="{74815B7D-8AD0-4098-9DFB-8757FC3E7943}" type="presOf" srcId="{008D8531-3F08-4B41-B6AD-A9422408DD0A}" destId="{EE572E95-51EC-4E9C-B25B-8D6D04A7046D}" srcOrd="0" destOrd="0" presId="urn:microsoft.com/office/officeart/2005/8/layout/radial5"/>
    <dgm:cxn modelId="{B17CBE0F-C8B5-4256-868B-EED53FDC616C}" type="presOf" srcId="{6452B546-B76A-4B89-9CE1-386D03797AB1}" destId="{33D111AF-521D-4426-9A95-D508F601D408}" srcOrd="0" destOrd="0" presId="urn:microsoft.com/office/officeart/2005/8/layout/radial5"/>
    <dgm:cxn modelId="{5C3F2ABA-E4CB-4813-897A-BD03BFA9ABC2}" type="presOf" srcId="{112AC195-96E8-43B8-B808-CE46C4465C4F}" destId="{B983D36E-B9C8-4487-A7D6-2A2722BD20DB}" srcOrd="0" destOrd="0" presId="urn:microsoft.com/office/officeart/2005/8/layout/radial5"/>
    <dgm:cxn modelId="{78507138-E2F3-4F8C-B77C-1FB45B320EB1}" type="presOf" srcId="{CA1D6B0E-D3CE-4C9C-A29B-8DAB53DAC508}" destId="{F9E8A7DE-0EAC-4E1F-B13D-A3CAC421559D}" srcOrd="0" destOrd="0" presId="urn:microsoft.com/office/officeart/2005/8/layout/radial5"/>
    <dgm:cxn modelId="{8C2E6F86-0673-4717-9C3A-C79869241D9A}" type="presOf" srcId="{04EA3F27-5E47-4ADA-9A18-63FAE3C0A4C0}" destId="{023F510E-528F-407B-995F-0CD02133D01C}" srcOrd="0" destOrd="0" presId="urn:microsoft.com/office/officeart/2005/8/layout/radial5"/>
    <dgm:cxn modelId="{6E52CEC6-8A6C-43BD-AF39-30D5E9E82BE4}" srcId="{008D8531-3F08-4B41-B6AD-A9422408DD0A}" destId="{4BD5972B-7BD5-415D-A034-1C89A1AD78FD}" srcOrd="0" destOrd="0" parTransId="{E5AC9808-7C34-414E-A707-E12BC106C21B}" sibTransId="{BC8B3790-312C-41B3-9048-4231FE88AD40}"/>
    <dgm:cxn modelId="{1B2974CF-3487-44F6-A23A-9790F9A96EE9}" type="presOf" srcId="{9DB25733-48F9-4D13-AB99-FD7A06AC6923}" destId="{876B0E74-AA6D-457A-BE3F-8F412791AB0D}" srcOrd="0" destOrd="0" presId="urn:microsoft.com/office/officeart/2005/8/layout/radial5"/>
    <dgm:cxn modelId="{B3D01B12-EB60-41F7-A27D-AC56B57F0CAE}" type="presOf" srcId="{9DB25733-48F9-4D13-AB99-FD7A06AC6923}" destId="{5AA0D7C8-EA0D-413E-8E32-38E3E4E00D0B}" srcOrd="1" destOrd="0" presId="urn:microsoft.com/office/officeart/2005/8/layout/radial5"/>
    <dgm:cxn modelId="{5C519449-6FC6-4DDC-B00C-BA553D6A174D}" type="presOf" srcId="{9FF81625-B251-4C85-8BEF-CD9FA0991077}" destId="{9ECD9E6C-A93C-436D-AFFB-C0566537F997}" srcOrd="0" destOrd="0" presId="urn:microsoft.com/office/officeart/2005/8/layout/radial5"/>
    <dgm:cxn modelId="{ED8766C9-1D7A-436A-A3C4-D40E95E8C73F}" srcId="{4BD5972B-7BD5-415D-A034-1C89A1AD78FD}" destId="{112AC195-96E8-43B8-B808-CE46C4465C4F}" srcOrd="3" destOrd="0" parTransId="{F8DF85C4-7706-43E0-8E20-87D9894ACE79}" sibTransId="{9EC0E426-FA36-4266-BB08-FAC58BBC6F0C}"/>
    <dgm:cxn modelId="{B9F71D8A-6B7F-4508-94E8-509363955D57}" type="presOf" srcId="{4BD5972B-7BD5-415D-A034-1C89A1AD78FD}" destId="{202E94E4-BCB4-4A5A-88BD-DCA9804DA6E3}" srcOrd="0" destOrd="0" presId="urn:microsoft.com/office/officeart/2005/8/layout/radial5"/>
    <dgm:cxn modelId="{D1E66B82-8B7A-4B33-AB59-DDC478953BB6}" type="presOf" srcId="{7D227E0E-6688-4308-82F8-AED6D1D98C30}" destId="{B18EAC06-1290-42E2-82F8-A638D7243C74}" srcOrd="1" destOrd="0" presId="urn:microsoft.com/office/officeart/2005/8/layout/radial5"/>
    <dgm:cxn modelId="{FE9F0001-CC1A-4E72-9B9D-D2E441E32623}" srcId="{4BD5972B-7BD5-415D-A034-1C89A1AD78FD}" destId="{04EA3F27-5E47-4ADA-9A18-63FAE3C0A4C0}" srcOrd="1" destOrd="0" parTransId="{DC58AA06-BD65-4D01-8036-662176FBB8DA}" sibTransId="{E70CE88A-AEE7-4D8E-B6AC-76CF815D519F}"/>
    <dgm:cxn modelId="{43E4DAD7-8772-4250-9E5C-022B38A5824C}" type="presOf" srcId="{D78DE525-269E-4DD0-B605-7E5313CDD257}" destId="{25C4CA14-FC2E-4B9E-830D-91A97111E59C}" srcOrd="1" destOrd="0" presId="urn:microsoft.com/office/officeart/2005/8/layout/radial5"/>
    <dgm:cxn modelId="{457874F5-935D-4B79-99AA-FAE6A86D418D}" type="presOf" srcId="{F8DF85C4-7706-43E0-8E20-87D9894ACE79}" destId="{81EDBE1F-646B-4E0B-804F-4D221C0AD276}" srcOrd="1" destOrd="0" presId="urn:microsoft.com/office/officeart/2005/8/layout/radial5"/>
    <dgm:cxn modelId="{5D999AD2-6EE7-4027-82D0-26B1676C213B}" srcId="{4BD5972B-7BD5-415D-A034-1C89A1AD78FD}" destId="{CA1D6B0E-D3CE-4C9C-A29B-8DAB53DAC508}" srcOrd="0" destOrd="0" parTransId="{D78DE525-269E-4DD0-B605-7E5313CDD257}" sibTransId="{34017D97-2A50-46E1-B79F-A42AE696C49E}"/>
    <dgm:cxn modelId="{BFE94AAC-4791-4681-855B-0F4DBB0B4DCF}" type="presOf" srcId="{DC58AA06-BD65-4D01-8036-662176FBB8DA}" destId="{F27DFC0F-A56A-475E-88F5-6A7A626561E3}" srcOrd="0" destOrd="0" presId="urn:microsoft.com/office/officeart/2005/8/layout/radial5"/>
    <dgm:cxn modelId="{61F7BAC0-BCD0-4C63-9061-1AA859F99ADA}" srcId="{4BD5972B-7BD5-415D-A034-1C89A1AD78FD}" destId="{6452B546-B76A-4B89-9CE1-386D03797AB1}" srcOrd="2" destOrd="0" parTransId="{7D227E0E-6688-4308-82F8-AED6D1D98C30}" sibTransId="{FDECC310-C71F-41EC-9A68-1BE0879B2C3F}"/>
    <dgm:cxn modelId="{8AEA62E0-691F-4532-8947-B5210DD8A4FF}" type="presOf" srcId="{7D227E0E-6688-4308-82F8-AED6D1D98C30}" destId="{9FC340E8-E259-405A-96C7-E49DA988C7B2}" srcOrd="0" destOrd="0" presId="urn:microsoft.com/office/officeart/2005/8/layout/radial5"/>
    <dgm:cxn modelId="{D0DF259A-6607-4637-8671-95CAAD25B195}" type="presOf" srcId="{F8DF85C4-7706-43E0-8E20-87D9894ACE79}" destId="{590ED33C-623F-4298-AD72-E68221ADE2FB}" srcOrd="0" destOrd="0" presId="urn:microsoft.com/office/officeart/2005/8/layout/radial5"/>
    <dgm:cxn modelId="{0F920592-E8A0-4759-BF09-E72E6709B205}" srcId="{4BD5972B-7BD5-415D-A034-1C89A1AD78FD}" destId="{9FF81625-B251-4C85-8BEF-CD9FA0991077}" srcOrd="4" destOrd="0" parTransId="{9DB25733-48F9-4D13-AB99-FD7A06AC6923}" sibTransId="{F2AD7E4B-EE32-455E-9B49-BA87570B452B}"/>
    <dgm:cxn modelId="{B41D8E91-F3AD-4A6E-AD82-62A649E27E42}" type="presOf" srcId="{D78DE525-269E-4DD0-B605-7E5313CDD257}" destId="{D9F540A5-BBBB-4660-A37C-E9E43829D915}" srcOrd="0" destOrd="0" presId="urn:microsoft.com/office/officeart/2005/8/layout/radial5"/>
    <dgm:cxn modelId="{21762073-D198-4470-930D-E1F561986BF9}" type="presParOf" srcId="{EE572E95-51EC-4E9C-B25B-8D6D04A7046D}" destId="{202E94E4-BCB4-4A5A-88BD-DCA9804DA6E3}" srcOrd="0" destOrd="0" presId="urn:microsoft.com/office/officeart/2005/8/layout/radial5"/>
    <dgm:cxn modelId="{8DF8A122-C6E5-4E39-BAA9-CED958D1776F}" type="presParOf" srcId="{EE572E95-51EC-4E9C-B25B-8D6D04A7046D}" destId="{D9F540A5-BBBB-4660-A37C-E9E43829D915}" srcOrd="1" destOrd="0" presId="urn:microsoft.com/office/officeart/2005/8/layout/radial5"/>
    <dgm:cxn modelId="{A80DE319-6E42-4FD2-84F5-6D9206D3FB5A}" type="presParOf" srcId="{D9F540A5-BBBB-4660-A37C-E9E43829D915}" destId="{25C4CA14-FC2E-4B9E-830D-91A97111E59C}" srcOrd="0" destOrd="0" presId="urn:microsoft.com/office/officeart/2005/8/layout/radial5"/>
    <dgm:cxn modelId="{B8FF5A91-40B5-4843-8747-8C6C8F4A2A9F}" type="presParOf" srcId="{EE572E95-51EC-4E9C-B25B-8D6D04A7046D}" destId="{F9E8A7DE-0EAC-4E1F-B13D-A3CAC421559D}" srcOrd="2" destOrd="0" presId="urn:microsoft.com/office/officeart/2005/8/layout/radial5"/>
    <dgm:cxn modelId="{B730A417-1D71-45BF-A85C-330B80DEA9FE}" type="presParOf" srcId="{EE572E95-51EC-4E9C-B25B-8D6D04A7046D}" destId="{F27DFC0F-A56A-475E-88F5-6A7A626561E3}" srcOrd="3" destOrd="0" presId="urn:microsoft.com/office/officeart/2005/8/layout/radial5"/>
    <dgm:cxn modelId="{DABE344D-83F7-411D-9233-2D752760F59C}" type="presParOf" srcId="{F27DFC0F-A56A-475E-88F5-6A7A626561E3}" destId="{09E425BC-B6D4-47DF-8746-5ED1DD58EFFF}" srcOrd="0" destOrd="0" presId="urn:microsoft.com/office/officeart/2005/8/layout/radial5"/>
    <dgm:cxn modelId="{C4995F9F-3F5A-46BC-83F3-CD6E63A84F56}" type="presParOf" srcId="{EE572E95-51EC-4E9C-B25B-8D6D04A7046D}" destId="{023F510E-528F-407B-995F-0CD02133D01C}" srcOrd="4" destOrd="0" presId="urn:microsoft.com/office/officeart/2005/8/layout/radial5"/>
    <dgm:cxn modelId="{1B79C0FC-911F-4B81-9FDD-A75E3EA4FC99}" type="presParOf" srcId="{EE572E95-51EC-4E9C-B25B-8D6D04A7046D}" destId="{9FC340E8-E259-405A-96C7-E49DA988C7B2}" srcOrd="5" destOrd="0" presId="urn:microsoft.com/office/officeart/2005/8/layout/radial5"/>
    <dgm:cxn modelId="{9A809A06-C41E-4AAD-87D9-659887B205F6}" type="presParOf" srcId="{9FC340E8-E259-405A-96C7-E49DA988C7B2}" destId="{B18EAC06-1290-42E2-82F8-A638D7243C74}" srcOrd="0" destOrd="0" presId="urn:microsoft.com/office/officeart/2005/8/layout/radial5"/>
    <dgm:cxn modelId="{19C02F03-8D4D-4412-A3CF-1761554AEA29}" type="presParOf" srcId="{EE572E95-51EC-4E9C-B25B-8D6D04A7046D}" destId="{33D111AF-521D-4426-9A95-D508F601D408}" srcOrd="6" destOrd="0" presId="urn:microsoft.com/office/officeart/2005/8/layout/radial5"/>
    <dgm:cxn modelId="{F6BF5D9F-EB1D-4EC5-8D52-6A077E1C0A60}" type="presParOf" srcId="{EE572E95-51EC-4E9C-B25B-8D6D04A7046D}" destId="{590ED33C-623F-4298-AD72-E68221ADE2FB}" srcOrd="7" destOrd="0" presId="urn:microsoft.com/office/officeart/2005/8/layout/radial5"/>
    <dgm:cxn modelId="{E6813626-5DE3-44E3-BE51-78D2EAE39E3F}" type="presParOf" srcId="{590ED33C-623F-4298-AD72-E68221ADE2FB}" destId="{81EDBE1F-646B-4E0B-804F-4D221C0AD276}" srcOrd="0" destOrd="0" presId="urn:microsoft.com/office/officeart/2005/8/layout/radial5"/>
    <dgm:cxn modelId="{1DB94758-3EF9-48C8-89D1-38985E7F57C7}" type="presParOf" srcId="{EE572E95-51EC-4E9C-B25B-8D6D04A7046D}" destId="{B983D36E-B9C8-4487-A7D6-2A2722BD20DB}" srcOrd="8" destOrd="0" presId="urn:microsoft.com/office/officeart/2005/8/layout/radial5"/>
    <dgm:cxn modelId="{D3EFDA77-19E9-47F3-B6AD-56F5FD3274FC}" type="presParOf" srcId="{EE572E95-51EC-4E9C-B25B-8D6D04A7046D}" destId="{876B0E74-AA6D-457A-BE3F-8F412791AB0D}" srcOrd="9" destOrd="0" presId="urn:microsoft.com/office/officeart/2005/8/layout/radial5"/>
    <dgm:cxn modelId="{B0201D5D-0495-4349-9DFF-BF948DE0656A}" type="presParOf" srcId="{876B0E74-AA6D-457A-BE3F-8F412791AB0D}" destId="{5AA0D7C8-EA0D-413E-8E32-38E3E4E00D0B}" srcOrd="0" destOrd="0" presId="urn:microsoft.com/office/officeart/2005/8/layout/radial5"/>
    <dgm:cxn modelId="{6BDD2832-79A9-403B-8EC3-EE33BAA2DBFF}" type="presParOf" srcId="{EE572E95-51EC-4E9C-B25B-8D6D04A7046D}" destId="{9ECD9E6C-A93C-436D-AFFB-C0566537F997}" srcOrd="10"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2E94E4-BCB4-4A5A-88BD-DCA9804DA6E3}">
      <dsp:nvSpPr>
        <dsp:cNvPr id="0" name=""/>
        <dsp:cNvSpPr/>
      </dsp:nvSpPr>
      <dsp:spPr>
        <a:xfrm>
          <a:off x="1981218" y="2057420"/>
          <a:ext cx="4170372" cy="2028012"/>
        </a:xfrm>
        <a:prstGeom prst="ellips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cap="small" baseline="0" dirty="0" smtClean="0">
              <a:solidFill>
                <a:schemeClr val="accent4">
                  <a:lumMod val="20000"/>
                  <a:lumOff val="80000"/>
                </a:schemeClr>
              </a:solidFill>
            </a:rPr>
            <a:t>Board’s Role in Generating Funds</a:t>
          </a:r>
          <a:endParaRPr lang="en-US" sz="3000" b="1" kern="1200" cap="small" baseline="0" dirty="0">
            <a:solidFill>
              <a:schemeClr val="accent4">
                <a:lumMod val="20000"/>
                <a:lumOff val="80000"/>
              </a:schemeClr>
            </a:solidFill>
          </a:endParaRPr>
        </a:p>
      </dsp:txBody>
      <dsp:txXfrm>
        <a:off x="2591955" y="2354415"/>
        <a:ext cx="2948898" cy="1434022"/>
      </dsp:txXfrm>
    </dsp:sp>
    <dsp:sp modelId="{D9F540A5-BBBB-4660-A37C-E9E43829D915}">
      <dsp:nvSpPr>
        <dsp:cNvPr id="0" name=""/>
        <dsp:cNvSpPr/>
      </dsp:nvSpPr>
      <dsp:spPr>
        <a:xfrm rot="19531841">
          <a:off x="5336473" y="1800904"/>
          <a:ext cx="254503" cy="6225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US" sz="2600" kern="1200"/>
        </a:p>
      </dsp:txBody>
      <dsp:txXfrm>
        <a:off x="5343175" y="1947019"/>
        <a:ext cx="178152" cy="373526"/>
      </dsp:txXfrm>
    </dsp:sp>
    <dsp:sp modelId="{F9E8A7DE-0EAC-4E1F-B13D-A3CAC421559D}">
      <dsp:nvSpPr>
        <dsp:cNvPr id="0" name=""/>
        <dsp:cNvSpPr/>
      </dsp:nvSpPr>
      <dsp:spPr>
        <a:xfrm>
          <a:off x="5181609" y="228595"/>
          <a:ext cx="3109189" cy="2020065"/>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Work with staff to develop plan</a:t>
          </a:r>
          <a:endParaRPr lang="en-US" sz="2400" b="1" kern="1200" dirty="0"/>
        </a:p>
      </dsp:txBody>
      <dsp:txXfrm>
        <a:off x="5636939" y="524427"/>
        <a:ext cx="2198529" cy="1428401"/>
      </dsp:txXfrm>
    </dsp:sp>
    <dsp:sp modelId="{F27DFC0F-A56A-475E-88F5-6A7A626561E3}">
      <dsp:nvSpPr>
        <dsp:cNvPr id="0" name=""/>
        <dsp:cNvSpPr/>
      </dsp:nvSpPr>
      <dsp:spPr>
        <a:xfrm rot="1544824">
          <a:off x="5608361" y="3549482"/>
          <a:ext cx="189407" cy="6225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US" sz="2600" kern="1200"/>
        </a:p>
      </dsp:txBody>
      <dsp:txXfrm>
        <a:off x="5611182" y="3661649"/>
        <a:ext cx="132585" cy="373526"/>
      </dsp:txXfrm>
    </dsp:sp>
    <dsp:sp modelId="{023F510E-528F-407B-995F-0CD02133D01C}">
      <dsp:nvSpPr>
        <dsp:cNvPr id="0" name=""/>
        <dsp:cNvSpPr/>
      </dsp:nvSpPr>
      <dsp:spPr>
        <a:xfrm>
          <a:off x="5469660" y="3657597"/>
          <a:ext cx="3140939" cy="16959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Oversee implementation of plan</a:t>
          </a:r>
          <a:endParaRPr lang="en-US" sz="2400" b="1" kern="1200" dirty="0"/>
        </a:p>
      </dsp:txBody>
      <dsp:txXfrm>
        <a:off x="5929640" y="3905970"/>
        <a:ext cx="2220979" cy="1199248"/>
      </dsp:txXfrm>
    </dsp:sp>
    <dsp:sp modelId="{9FC340E8-E259-405A-96C7-E49DA988C7B2}">
      <dsp:nvSpPr>
        <dsp:cNvPr id="0" name=""/>
        <dsp:cNvSpPr/>
      </dsp:nvSpPr>
      <dsp:spPr>
        <a:xfrm rot="5275069">
          <a:off x="3934092" y="4105455"/>
          <a:ext cx="362446" cy="6225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US" sz="2600" kern="1200"/>
        </a:p>
      </dsp:txBody>
      <dsp:txXfrm>
        <a:off x="3986484" y="4175633"/>
        <a:ext cx="253712" cy="373526"/>
      </dsp:txXfrm>
    </dsp:sp>
    <dsp:sp modelId="{33D111AF-521D-4426-9A95-D508F601D408}">
      <dsp:nvSpPr>
        <dsp:cNvPr id="0" name=""/>
        <dsp:cNvSpPr/>
      </dsp:nvSpPr>
      <dsp:spPr>
        <a:xfrm>
          <a:off x="2819399" y="4768511"/>
          <a:ext cx="2673774" cy="1550264"/>
        </a:xfrm>
        <a:prstGeom prst="ellipse">
          <a:avLst/>
        </a:prstGeom>
        <a:solidFill>
          <a:srgbClr val="A082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Identify potential funders</a:t>
          </a:r>
          <a:endParaRPr lang="en-US" sz="2400" b="1" kern="1200" dirty="0"/>
        </a:p>
      </dsp:txBody>
      <dsp:txXfrm>
        <a:off x="3210964" y="4995542"/>
        <a:ext cx="1890644" cy="1096202"/>
      </dsp:txXfrm>
    </dsp:sp>
    <dsp:sp modelId="{590ED33C-623F-4298-AD72-E68221ADE2FB}">
      <dsp:nvSpPr>
        <dsp:cNvPr id="0" name=""/>
        <dsp:cNvSpPr/>
      </dsp:nvSpPr>
      <dsp:spPr>
        <a:xfrm rot="13396155">
          <a:off x="2802070" y="1693997"/>
          <a:ext cx="263476" cy="6225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US" sz="2600" kern="1200"/>
        </a:p>
      </dsp:txBody>
      <dsp:txXfrm rot="10800000">
        <a:off x="2870369" y="1845595"/>
        <a:ext cx="184433" cy="373526"/>
      </dsp:txXfrm>
    </dsp:sp>
    <dsp:sp modelId="{B983D36E-B9C8-4487-A7D6-2A2722BD20DB}">
      <dsp:nvSpPr>
        <dsp:cNvPr id="0" name=""/>
        <dsp:cNvSpPr/>
      </dsp:nvSpPr>
      <dsp:spPr>
        <a:xfrm>
          <a:off x="6" y="100839"/>
          <a:ext cx="3766505" cy="1831013"/>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Consult with county counsel about fundraising options</a:t>
          </a:r>
          <a:endParaRPr lang="en-US" sz="2400" b="1" kern="1200" dirty="0"/>
        </a:p>
      </dsp:txBody>
      <dsp:txXfrm>
        <a:off x="551598" y="368985"/>
        <a:ext cx="2663321" cy="1294721"/>
      </dsp:txXfrm>
    </dsp:sp>
    <dsp:sp modelId="{876B0E74-AA6D-457A-BE3F-8F412791AB0D}">
      <dsp:nvSpPr>
        <dsp:cNvPr id="0" name=""/>
        <dsp:cNvSpPr/>
      </dsp:nvSpPr>
      <dsp:spPr>
        <a:xfrm rot="8759756">
          <a:off x="2386425" y="3770033"/>
          <a:ext cx="366001" cy="6225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US" sz="2600" kern="1200"/>
        </a:p>
      </dsp:txBody>
      <dsp:txXfrm rot="10800000">
        <a:off x="2486837" y="3863839"/>
        <a:ext cx="256201" cy="373526"/>
      </dsp:txXfrm>
    </dsp:sp>
    <dsp:sp modelId="{9ECD9E6C-A93C-436D-AFFB-C0566537F997}">
      <dsp:nvSpPr>
        <dsp:cNvPr id="0" name=""/>
        <dsp:cNvSpPr/>
      </dsp:nvSpPr>
      <dsp:spPr>
        <a:xfrm>
          <a:off x="0" y="4038599"/>
          <a:ext cx="2688843" cy="1738218"/>
        </a:xfrm>
        <a:prstGeom prst="ellipse">
          <a:avLst/>
        </a:prstGeom>
        <a:solidFill>
          <a:srgbClr val="28C4B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Develop &amp; nurture relationships</a:t>
          </a:r>
          <a:endParaRPr lang="en-US" sz="2400" b="1" kern="1200" dirty="0"/>
        </a:p>
      </dsp:txBody>
      <dsp:txXfrm>
        <a:off x="393772" y="4293155"/>
        <a:ext cx="1901299" cy="122910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Ensuring</a:t>
            </a:r>
            <a:r>
              <a:rPr lang="en-US" sz="1100" baseline="0" dirty="0" smtClean="0">
                <a:latin typeface="+mn-lt"/>
              </a:rPr>
              <a:t> that the public CAA is maintaining, and when possible, growing its funding is not only a key board responsibility, it is a critical one. A public CAA is no different than a nonprofit CAA in that the survival of each is tied to having sufficient funds to operate. In this section, we w</a:t>
            </a:r>
            <a:r>
              <a:rPr lang="en-US" sz="1100" dirty="0" smtClean="0">
                <a:latin typeface="+mn-lt"/>
              </a:rPr>
              <a:t>ill work</a:t>
            </a:r>
            <a:r>
              <a:rPr lang="en-US" sz="1100" baseline="0" dirty="0" smtClean="0">
                <a:latin typeface="+mn-lt"/>
              </a:rPr>
              <a:t> </a:t>
            </a:r>
            <a:r>
              <a:rPr lang="en-US" sz="1100" dirty="0" smtClean="0">
                <a:latin typeface="+mn-lt"/>
              </a:rPr>
              <a:t>through some questions to address</a:t>
            </a:r>
            <a:r>
              <a:rPr lang="en-US" sz="1100" baseline="0" dirty="0" smtClean="0">
                <a:latin typeface="+mn-lt"/>
              </a:rPr>
              <a:t> the role of the board in overseeing and potentially growing the funds of a public CAA.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a:p>
        </p:txBody>
      </p:sp>
    </p:spTree>
    <p:extLst>
      <p:ext uri="{BB962C8B-B14F-4D97-AF65-F5344CB8AC3E}">
        <p14:creationId xmlns:p14="http://schemas.microsoft.com/office/powerpoint/2010/main" val="392843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tripartite</a:t>
            </a:r>
            <a:r>
              <a:rPr lang="en-US" baseline="0" dirty="0" smtClean="0"/>
              <a:t> board plays an important role in helping a public CAA maintain not only its CSBG funding but also other financial supports that the CAA needs to operate within the local government framework. By regularly meeting with and educating the local governing officials about the CAAs needs and accomplishments, the board helps those who develop and decide the budget to make more informed decisions that will hopefully benefit the CAA. Further, as permitted by the local laws, board members should actively participate in local government hearings-- not only on the CAA’s budget--but also on the overall county budget. </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a:p>
        </p:txBody>
      </p:sp>
    </p:spTree>
    <p:extLst>
      <p:ext uri="{BB962C8B-B14F-4D97-AF65-F5344CB8AC3E}">
        <p14:creationId xmlns:p14="http://schemas.microsoft.com/office/powerpoint/2010/main" val="915458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aseline="0" dirty="0" smtClean="0">
                <a:latin typeface="+mn-lt"/>
              </a:rPr>
              <a:t>All CAAs typically receive funding in two main ways: (</a:t>
            </a:r>
            <a:r>
              <a:rPr lang="en-US" sz="1100" baseline="0" dirty="0" err="1" smtClean="0">
                <a:latin typeface="+mn-lt"/>
              </a:rPr>
              <a:t>i</a:t>
            </a:r>
            <a:r>
              <a:rPr lang="en-US" sz="1100" baseline="0" dirty="0" smtClean="0">
                <a:latin typeface="+mn-lt"/>
              </a:rPr>
              <a:t>) via proposals for grants from federal, state and private funding sources or (ii) via fundraising activities that target private donors. A public CAA typically relies on grants from government sources and must consult with its county counsel as to if and how it may engage other efforts to generate funds. </a:t>
            </a:r>
          </a:p>
          <a:p>
            <a:pPr>
              <a:spcBef>
                <a:spcPts val="0"/>
              </a:spcBef>
            </a:pPr>
            <a:endParaRPr lang="en-US" sz="1100" baseline="0" dirty="0" smtClean="0">
              <a:latin typeface="+mn-lt"/>
            </a:endParaRPr>
          </a:p>
          <a:p>
            <a:pPr>
              <a:spcBef>
                <a:spcPts val="0"/>
              </a:spcBef>
            </a:pPr>
            <a:r>
              <a:rPr lang="en-US" sz="1100" baseline="0" dirty="0" smtClean="0">
                <a:latin typeface="+mn-lt"/>
              </a:rPr>
              <a:t>The federal grant rules that govern a CAA’s use of federal funds, the Uniform Guidance, allow for CAAs to pay for the costs that are associated with </a:t>
            </a:r>
            <a:r>
              <a:rPr lang="en-US" sz="1100" dirty="0" smtClean="0">
                <a:latin typeface="+mn-lt"/>
              </a:rPr>
              <a:t>preparing both successful and unsuccessful bids, proposals, or applications on potential Federal and non-Federal awards or projects with</a:t>
            </a:r>
            <a:r>
              <a:rPr lang="en-US" sz="1100" baseline="0" dirty="0" smtClean="0">
                <a:latin typeface="+mn-lt"/>
              </a:rPr>
              <a:t> federal funds </a:t>
            </a:r>
            <a:r>
              <a:rPr lang="en-US" sz="1100" dirty="0" smtClean="0">
                <a:latin typeface="+mn-lt"/>
              </a:rPr>
              <a:t>as long as certain</a:t>
            </a:r>
            <a:r>
              <a:rPr lang="en-US" sz="1100" baseline="0" dirty="0" smtClean="0">
                <a:latin typeface="+mn-lt"/>
              </a:rPr>
              <a:t> requirements are met as to how the costs are treated (i.e., as indirect) and when they are charged to the grant (i.e., during the accounting period in which they were incurred).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Cost associated with organized fundraising,</a:t>
            </a:r>
            <a:r>
              <a:rPr lang="en-US" sz="1100" baseline="0" dirty="0" smtClean="0">
                <a:latin typeface="+mn-lt"/>
              </a:rPr>
              <a:t> which </a:t>
            </a:r>
            <a:r>
              <a:rPr lang="en-US" sz="1100" dirty="0" smtClean="0">
                <a:latin typeface="+mn-lt"/>
              </a:rPr>
              <a:t>includes activities such as capital campaigns, special events, and solicitation of gifts and bequests, </a:t>
            </a:r>
            <a:r>
              <a:rPr lang="en-US" sz="1100" baseline="0" dirty="0" smtClean="0">
                <a:latin typeface="+mn-lt"/>
              </a:rPr>
              <a:t>may not be paid for with federal funds without obtaining prior written approval from the federal awarding agency. To date, CAPLAW is not aware of any federal agency that has given fundraising approval. </a:t>
            </a:r>
            <a:endParaRPr lang="en-US" sz="1100" dirty="0" smtClean="0">
              <a:latin typeface="+mn-lt"/>
            </a:endParaRPr>
          </a:p>
          <a:p>
            <a:pPr>
              <a:spcBef>
                <a:spcPts val="0"/>
              </a:spcBef>
            </a:pPr>
            <a:endParaRPr lang="en-US" sz="1100" dirty="0" smtClean="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a:p>
        </p:txBody>
      </p:sp>
    </p:spTree>
    <p:extLst>
      <p:ext uri="{BB962C8B-B14F-4D97-AF65-F5344CB8AC3E}">
        <p14:creationId xmlns:p14="http://schemas.microsoft.com/office/powerpoint/2010/main" val="2607877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81100" y="533400"/>
            <a:ext cx="4648200" cy="3486150"/>
          </a:xfrm>
          <a:ln/>
        </p:spPr>
      </p:sp>
      <p:sp>
        <p:nvSpPr>
          <p:cNvPr id="82947" name="Notes Placeholder 2"/>
          <p:cNvSpPr>
            <a:spLocks noGrp="1"/>
          </p:cNvSpPr>
          <p:nvPr>
            <p:ph type="body" idx="1"/>
          </p:nvPr>
        </p:nvSpPr>
        <p:spPr>
          <a:xfrm>
            <a:off x="457202" y="4191002"/>
            <a:ext cx="6096000" cy="4181475"/>
          </a:xfrm>
          <a:ln/>
        </p:spPr>
        <p:txBody>
          <a:bodyPr/>
          <a:lstStyle/>
          <a:p>
            <a:pPr>
              <a:spcBef>
                <a:spcPts val="0"/>
              </a:spcBef>
              <a:defRPr/>
            </a:pPr>
            <a:r>
              <a:rPr lang="en-US" sz="1100" baseline="0" dirty="0" smtClean="0">
                <a:latin typeface="+mn-lt"/>
                <a:cs typeface="Arial" pitchFamily="34" charset="0"/>
              </a:rPr>
              <a:t>As previously noted, tripartite board members should consult with county counsel to determine ways that the board can engage in fundraising activities on behalf of the public CAA. One option, often of interest to public CAAs, is creating a nonprofit, tax-exempt subsidiary for the purpose of fundraising. The ability of public CAAs to pursue this option as well as other fundraising activities such as soliciting donations or conducting capital campaigns will be governed by state and local laws. If a public CAA is able to create a subsidiary for fundraising purposes, it should work closely with its county counsel to do so. Maintaining a subsidiary can be time consuming and administratively burdensome, so CAAs should carefully consider the benefits received from creating one compared to the effort expended to ensure that it is operating properly. </a:t>
            </a:r>
          </a:p>
          <a:p>
            <a:pPr>
              <a:spcBef>
                <a:spcPts val="0"/>
              </a:spcBef>
              <a:defRPr/>
            </a:pPr>
            <a:endParaRPr lang="en-US" sz="1100" baseline="0" dirty="0" smtClean="0">
              <a:latin typeface="+mn-lt"/>
              <a:cs typeface="Arial" pitchFamily="34" charset="0"/>
            </a:endParaRPr>
          </a:p>
          <a:p>
            <a:pPr>
              <a:spcBef>
                <a:spcPts val="0"/>
              </a:spcBef>
              <a:defRPr/>
            </a:pPr>
            <a:r>
              <a:rPr lang="en-US" sz="1100" baseline="0" dirty="0" smtClean="0">
                <a:latin typeface="+mn-lt"/>
                <a:cs typeface="Arial" pitchFamily="34" charset="0"/>
              </a:rPr>
              <a:t>Even if the tripartite board is restricted by state and local laws in its ability to engage in certain fundraising activities, the board should consider taking other actions to support the CAA’s fiscal soundness.  Such actions include:</a:t>
            </a:r>
          </a:p>
          <a:p>
            <a:pPr>
              <a:spcBef>
                <a:spcPts val="0"/>
              </a:spcBef>
              <a:defRPr/>
            </a:pPr>
            <a:endParaRPr lang="en-US" sz="1100" baseline="0" dirty="0" smtClean="0">
              <a:latin typeface="+mn-lt"/>
              <a:cs typeface="Arial" pitchFamily="34" charset="0"/>
            </a:endParaRPr>
          </a:p>
          <a:p>
            <a:pPr marL="115888" indent="-115888">
              <a:spcBef>
                <a:spcPts val="0"/>
              </a:spcBef>
              <a:buFont typeface="Arial" pitchFamily="34" charset="0"/>
              <a:buChar char="•"/>
              <a:defRPr/>
            </a:pPr>
            <a:r>
              <a:rPr lang="en-US" sz="1100" baseline="0" dirty="0" smtClean="0">
                <a:latin typeface="+mn-lt"/>
                <a:cs typeface="Arial" pitchFamily="34" charset="0"/>
              </a:rPr>
              <a:t>Working directly with staff via a committee to develop a sustainability plan that focuses on ways in which the CAA is permitted to generate funds.</a:t>
            </a:r>
          </a:p>
          <a:p>
            <a:pPr marL="115888" indent="-115888">
              <a:spcBef>
                <a:spcPts val="0"/>
              </a:spcBef>
              <a:buFont typeface="Arial" pitchFamily="34" charset="0"/>
              <a:buChar char="•"/>
              <a:defRPr/>
            </a:pPr>
            <a:r>
              <a:rPr lang="en-US" sz="1100" baseline="0" dirty="0" smtClean="0">
                <a:latin typeface="+mn-lt"/>
                <a:cs typeface="Arial" pitchFamily="34" charset="0"/>
              </a:rPr>
              <a:t>Overseeing the implementation of the plan with the executive director/department head.</a:t>
            </a:r>
          </a:p>
          <a:p>
            <a:pPr marL="115888" indent="-115888">
              <a:spcBef>
                <a:spcPts val="0"/>
              </a:spcBef>
              <a:buFont typeface="Arial" pitchFamily="34" charset="0"/>
              <a:buChar char="•"/>
              <a:defRPr/>
            </a:pPr>
            <a:r>
              <a:rPr lang="en-US" sz="1100" baseline="0" dirty="0" smtClean="0">
                <a:latin typeface="+mn-lt"/>
                <a:cs typeface="Arial" pitchFamily="34" charset="0"/>
              </a:rPr>
              <a:t>Identifying potential funders. Board members could facilitate introductions between potential funders and staff.</a:t>
            </a:r>
          </a:p>
          <a:p>
            <a:pPr marL="115888" indent="-115888">
              <a:spcBef>
                <a:spcPts val="0"/>
              </a:spcBef>
              <a:buFont typeface="Arial" pitchFamily="34" charset="0"/>
              <a:buChar char="•"/>
              <a:defRPr/>
            </a:pPr>
            <a:r>
              <a:rPr lang="en-US" sz="1100" baseline="0" dirty="0" smtClean="0">
                <a:latin typeface="+mn-lt"/>
                <a:cs typeface="Arial" pitchFamily="34" charset="0"/>
              </a:rPr>
              <a:t>Developing and nurturing relationships with funders and potential donors as well as those in the community so they recognize the value your CAA brings to the community. Board members could also accompany</a:t>
            </a:r>
            <a:r>
              <a:rPr lang="en-US" sz="1100" dirty="0" smtClean="0">
                <a:latin typeface="+mn-lt"/>
                <a:cs typeface="Arial" pitchFamily="34" charset="0"/>
              </a:rPr>
              <a:t> s</a:t>
            </a:r>
            <a:r>
              <a:rPr lang="en-US" sz="1100" baseline="0" dirty="0" smtClean="0">
                <a:latin typeface="+mn-lt"/>
                <a:cs typeface="Arial" pitchFamily="34" charset="0"/>
              </a:rPr>
              <a:t>taff on funder and donor</a:t>
            </a:r>
            <a:r>
              <a:rPr lang="en-US" sz="1100" dirty="0" smtClean="0">
                <a:latin typeface="+mn-lt"/>
                <a:cs typeface="Arial" pitchFamily="34" charset="0"/>
              </a:rPr>
              <a:t> </a:t>
            </a:r>
            <a:r>
              <a:rPr lang="en-US" sz="1100" baseline="0" dirty="0" smtClean="0">
                <a:latin typeface="+mn-lt"/>
                <a:cs typeface="Arial" pitchFamily="34" charset="0"/>
              </a:rPr>
              <a:t>visits and offer to follow up with expressions of gratitude, when appropriate.</a:t>
            </a:r>
          </a:p>
          <a:p>
            <a:pPr>
              <a:spcBef>
                <a:spcPts val="0"/>
              </a:spcBef>
              <a:defRPr/>
            </a:pPr>
            <a:endParaRPr lang="en-US" sz="1100" baseline="0" dirty="0" smtClean="0">
              <a:latin typeface="+mn-lt"/>
              <a:cs typeface="Arial" pitchFamily="34" charset="0"/>
            </a:endParaRPr>
          </a:p>
          <a:p>
            <a:pPr>
              <a:spcBef>
                <a:spcPts val="0"/>
              </a:spcBef>
              <a:defRPr/>
            </a:pPr>
            <a:endParaRPr lang="en-US" sz="1100" dirty="0" smtClean="0">
              <a:latin typeface="+mn-lt"/>
              <a:cs typeface="Arial"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15920" indent="-275353" eaLnBrk="0" hangingPunct="0">
              <a:defRPr>
                <a:solidFill>
                  <a:schemeClr val="tx1"/>
                </a:solidFill>
                <a:latin typeface="Arial" pitchFamily="34" charset="0"/>
              </a:defRPr>
            </a:lvl2pPr>
            <a:lvl3pPr marL="1101416" indent="-220284" eaLnBrk="0" hangingPunct="0">
              <a:defRPr>
                <a:solidFill>
                  <a:schemeClr val="tx1"/>
                </a:solidFill>
                <a:latin typeface="Arial" pitchFamily="34" charset="0"/>
              </a:defRPr>
            </a:lvl3pPr>
            <a:lvl4pPr marL="1541981" indent="-220284" eaLnBrk="0" hangingPunct="0">
              <a:defRPr>
                <a:solidFill>
                  <a:schemeClr val="tx1"/>
                </a:solidFill>
                <a:latin typeface="Arial" pitchFamily="34" charset="0"/>
              </a:defRPr>
            </a:lvl4pPr>
            <a:lvl5pPr marL="1982548" indent="-220284" eaLnBrk="0" hangingPunct="0">
              <a:defRPr>
                <a:solidFill>
                  <a:schemeClr val="tx1"/>
                </a:solidFill>
                <a:latin typeface="Arial" pitchFamily="34" charset="0"/>
              </a:defRPr>
            </a:lvl5pPr>
            <a:lvl6pPr marL="2423113" indent="-220284" eaLnBrk="0" fontAlgn="base" hangingPunct="0">
              <a:spcBef>
                <a:spcPct val="0"/>
              </a:spcBef>
              <a:spcAft>
                <a:spcPct val="0"/>
              </a:spcAft>
              <a:defRPr>
                <a:solidFill>
                  <a:schemeClr val="tx1"/>
                </a:solidFill>
                <a:latin typeface="Arial" pitchFamily="34" charset="0"/>
              </a:defRPr>
            </a:lvl6pPr>
            <a:lvl7pPr marL="2863679" indent="-220284" eaLnBrk="0" fontAlgn="base" hangingPunct="0">
              <a:spcBef>
                <a:spcPct val="0"/>
              </a:spcBef>
              <a:spcAft>
                <a:spcPct val="0"/>
              </a:spcAft>
              <a:defRPr>
                <a:solidFill>
                  <a:schemeClr val="tx1"/>
                </a:solidFill>
                <a:latin typeface="Arial" pitchFamily="34" charset="0"/>
              </a:defRPr>
            </a:lvl7pPr>
            <a:lvl8pPr marL="3304243" indent="-220284" eaLnBrk="0" fontAlgn="base" hangingPunct="0">
              <a:spcBef>
                <a:spcPct val="0"/>
              </a:spcBef>
              <a:spcAft>
                <a:spcPct val="0"/>
              </a:spcAft>
              <a:defRPr>
                <a:solidFill>
                  <a:schemeClr val="tx1"/>
                </a:solidFill>
                <a:latin typeface="Arial" pitchFamily="34" charset="0"/>
              </a:defRPr>
            </a:lvl8pPr>
            <a:lvl9pPr marL="3744810" indent="-220284" eaLnBrk="0" fontAlgn="base" hangingPunct="0">
              <a:spcBef>
                <a:spcPct val="0"/>
              </a:spcBef>
              <a:spcAft>
                <a:spcPct val="0"/>
              </a:spcAft>
              <a:defRPr>
                <a:solidFill>
                  <a:schemeClr val="tx1"/>
                </a:solidFill>
                <a:latin typeface="Arial" pitchFamily="34" charset="0"/>
              </a:defRPr>
            </a:lvl9pPr>
          </a:lstStyle>
          <a:p>
            <a:pPr eaLnBrk="1" hangingPunct="1"/>
            <a:fld id="{68AC2BE8-010D-4ECF-B940-29D3FA08A386}" type="slidenum">
              <a:rPr lang="en-US" altLang="en-US" smtClean="0"/>
              <a:pPr eaLnBrk="1" hangingPunct="1"/>
              <a:t>9</a:t>
            </a:fld>
            <a:endParaRPr lang="en-US" altLang="en-US" smtClean="0"/>
          </a:p>
        </p:txBody>
      </p:sp>
    </p:spTree>
    <p:extLst>
      <p:ext uri="{BB962C8B-B14F-4D97-AF65-F5344CB8AC3E}">
        <p14:creationId xmlns:p14="http://schemas.microsoft.com/office/powerpoint/2010/main" val="3589823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9.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of the 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5" name="Freeform 4"/>
          <p:cNvSpPr/>
          <p:nvPr/>
        </p:nvSpPr>
        <p:spPr>
          <a:xfrm>
            <a:off x="1372890" y="1565334"/>
            <a:ext cx="6629400" cy="4146946"/>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4000" b="1" kern="1200" dirty="0" smtClean="0"/>
              <a:t>Maintain and Grow</a:t>
            </a:r>
          </a:p>
          <a:p>
            <a:pPr lvl="0" algn="ctr" defTabSz="1066800" rtl="0">
              <a:lnSpc>
                <a:spcPct val="90000"/>
              </a:lnSpc>
              <a:spcBef>
                <a:spcPct val="0"/>
              </a:spcBef>
              <a:spcAft>
                <a:spcPts val="0"/>
              </a:spcAft>
            </a:pPr>
            <a:r>
              <a:rPr lang="en-US" sz="4000" b="1" kern="1200" dirty="0" smtClean="0"/>
              <a:t> Funding </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Scenario</a:t>
            </a:r>
            <a:endParaRPr lang="en-US" dirty="0"/>
          </a:p>
        </p:txBody>
      </p:sp>
      <p:sp>
        <p:nvSpPr>
          <p:cNvPr id="3" name="Content Placeholder 2"/>
          <p:cNvSpPr>
            <a:spLocks noGrp="1"/>
          </p:cNvSpPr>
          <p:nvPr>
            <p:ph idx="1"/>
          </p:nvPr>
        </p:nvSpPr>
        <p:spPr>
          <a:xfrm>
            <a:off x="457200" y="1417638"/>
            <a:ext cx="8229600" cy="4708525"/>
          </a:xfrm>
        </p:spPr>
        <p:txBody>
          <a:bodyPr>
            <a:normAutofit lnSpcReduction="10000"/>
          </a:bodyPr>
          <a:lstStyle/>
          <a:p>
            <a:pPr marL="0" indent="0">
              <a:buNone/>
            </a:pPr>
            <a:r>
              <a:rPr lang="en-US" b="0" dirty="0" smtClean="0"/>
              <a:t>Darren has been a tripartite board member for 10 years and has become increasingly concerned about the public CAA’s financial standing. He hears rumblings about austerity measures in the county and fears that the board is not doing enough to help the CAA maintain its funding. Darren decides it is time for the board to take action but is not quite sure what actions the board can take since the public CAA is a division of the local government.</a:t>
            </a:r>
          </a:p>
          <a:p>
            <a:pPr marL="0" indent="0">
              <a:buNone/>
            </a:pPr>
            <a:endParaRPr lang="en-US" dirty="0"/>
          </a:p>
          <a:p>
            <a:pPr marL="0" indent="0">
              <a:buNone/>
            </a:pPr>
            <a:r>
              <a:rPr lang="en-US" dirty="0" smtClean="0"/>
              <a:t>What advice do you have for Darren?</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ustDataLst>
      <p:tags r:id="rId1"/>
    </p:custDataLst>
    <p:extLst>
      <p:ext uri="{BB962C8B-B14F-4D97-AF65-F5344CB8AC3E}">
        <p14:creationId xmlns:p14="http://schemas.microsoft.com/office/powerpoint/2010/main" val="2056552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325562"/>
          </a:xfrm>
        </p:spPr>
        <p:txBody>
          <a:bodyPr>
            <a:normAutofit/>
          </a:bodyPr>
          <a:lstStyle/>
          <a:p>
            <a:r>
              <a:rPr lang="en-US" dirty="0" smtClean="0"/>
              <a:t>Two Main Ways CAAs Generate Funds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71645360"/>
              </p:ext>
            </p:extLst>
          </p:nvPr>
        </p:nvGraphicFramePr>
        <p:xfrm>
          <a:off x="306090" y="1265237"/>
          <a:ext cx="84582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953000" y="5622869"/>
            <a:ext cx="3886200" cy="701731"/>
          </a:xfrm>
          <a:prstGeom prst="rect">
            <a:avLst/>
          </a:prstGeom>
          <a:noFill/>
        </p:spPr>
        <p:txBody>
          <a:bodyPr wrap="square" rtlCol="0">
            <a:spAutoFit/>
          </a:bodyPr>
          <a:lstStyle/>
          <a:p>
            <a:pPr>
              <a:lnSpc>
                <a:spcPct val="90000"/>
              </a:lnSpc>
            </a:pPr>
            <a:r>
              <a:rPr lang="en-US" sz="2200" b="1" dirty="0" smtClean="0">
                <a:latin typeface="+mn-lt"/>
              </a:rPr>
              <a:t>Board, executive director/ dept. head and county counsel</a:t>
            </a:r>
            <a:endParaRPr lang="en-US" sz="2200" b="1" dirty="0">
              <a:latin typeface="+mn-lt"/>
            </a:endParaRPr>
          </a:p>
        </p:txBody>
      </p:sp>
      <p:sp>
        <p:nvSpPr>
          <p:cNvPr id="9" name="TextBox 8"/>
          <p:cNvSpPr txBox="1"/>
          <p:nvPr/>
        </p:nvSpPr>
        <p:spPr>
          <a:xfrm>
            <a:off x="489779" y="5585533"/>
            <a:ext cx="3810000" cy="701731"/>
          </a:xfrm>
          <a:prstGeom prst="rect">
            <a:avLst/>
          </a:prstGeom>
          <a:noFill/>
        </p:spPr>
        <p:txBody>
          <a:bodyPr wrap="square" rtlCol="0">
            <a:spAutoFit/>
          </a:bodyPr>
          <a:lstStyle/>
          <a:p>
            <a:pPr>
              <a:lnSpc>
                <a:spcPct val="90000"/>
              </a:lnSpc>
            </a:pPr>
            <a:r>
              <a:rPr lang="en-US" sz="2200" b="1" dirty="0" smtClean="0">
                <a:latin typeface="+mn-lt"/>
              </a:rPr>
              <a:t>Executive director/dept. head and staff</a:t>
            </a:r>
            <a:endParaRPr lang="en-US" sz="2200" b="1" dirty="0">
              <a:latin typeface="+mn-lt"/>
            </a:endParaRPr>
          </a:p>
        </p:txBody>
      </p:sp>
      <p:sp>
        <p:nvSpPr>
          <p:cNvPr id="11" name="Rectangle 10"/>
          <p:cNvSpPr/>
          <p:nvPr/>
        </p:nvSpPr>
        <p:spPr>
          <a:xfrm>
            <a:off x="294854" y="5393805"/>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2" name="Rectangle 11"/>
          <p:cNvSpPr/>
          <p:nvPr/>
        </p:nvSpPr>
        <p:spPr>
          <a:xfrm>
            <a:off x="3010710" y="1676400"/>
            <a:ext cx="389850" cy="584775"/>
          </a:xfrm>
          <a:prstGeom prst="rect">
            <a:avLst/>
          </a:prstGeom>
        </p:spPr>
        <p:txBody>
          <a:bodyPr wrap="square">
            <a:spAutoFit/>
          </a:bodyPr>
          <a:lstStyle/>
          <a:p>
            <a:r>
              <a:rPr lang="en-US" sz="3200" b="1" dirty="0" smtClean="0">
                <a:solidFill>
                  <a:srgbClr val="C00000"/>
                </a:solidFill>
                <a:latin typeface="+mn-lt"/>
              </a:rPr>
              <a:t>*</a:t>
            </a:r>
            <a:endParaRPr lang="en-US" sz="3200" b="1" dirty="0">
              <a:solidFill>
                <a:srgbClr val="C00000"/>
              </a:solidFill>
              <a:latin typeface="+mn-lt"/>
            </a:endParaRPr>
          </a:p>
        </p:txBody>
      </p:sp>
      <p:sp>
        <p:nvSpPr>
          <p:cNvPr id="13" name="Rectangle 12"/>
          <p:cNvSpPr/>
          <p:nvPr/>
        </p:nvSpPr>
        <p:spPr>
          <a:xfrm>
            <a:off x="4724400" y="5435025"/>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
        <p:nvSpPr>
          <p:cNvPr id="14" name="Rectangle 13"/>
          <p:cNvSpPr/>
          <p:nvPr/>
        </p:nvSpPr>
        <p:spPr>
          <a:xfrm>
            <a:off x="7620000" y="1752600"/>
            <a:ext cx="389850" cy="584775"/>
          </a:xfrm>
          <a:prstGeom prst="rect">
            <a:avLst/>
          </a:prstGeom>
        </p:spPr>
        <p:txBody>
          <a:bodyPr wrap="square">
            <a:spAutoFit/>
          </a:bodyPr>
          <a:lstStyle/>
          <a:p>
            <a:r>
              <a:rPr lang="en-US" sz="3200" b="1" dirty="0" smtClean="0">
                <a:solidFill>
                  <a:schemeClr val="accent4"/>
                </a:solidFill>
                <a:latin typeface="+mn-lt"/>
              </a:rPr>
              <a:t>*</a:t>
            </a:r>
            <a:endParaRPr lang="en-US" sz="3200" b="1" dirty="0">
              <a:solidFill>
                <a:schemeClr val="accent4"/>
              </a:solidFill>
              <a:latin typeface="+mn-lt"/>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9</a:t>
            </a:fld>
            <a:endParaRPr lang="en-US" dirty="0"/>
          </a:p>
        </p:txBody>
      </p:sp>
      <p:graphicFrame>
        <p:nvGraphicFramePr>
          <p:cNvPr id="5" name="Diagram 4"/>
          <p:cNvGraphicFramePr/>
          <p:nvPr>
            <p:extLst>
              <p:ext uri="{D42A27DB-BD31-4B8C-83A1-F6EECF244321}">
                <p14:modId xmlns:p14="http://schemas.microsoft.com/office/powerpoint/2010/main" val="3891795561"/>
              </p:ext>
            </p:extLst>
          </p:nvPr>
        </p:nvGraphicFramePr>
        <p:xfrm>
          <a:off x="304800" y="152400"/>
          <a:ext cx="8610600" cy="647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135376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100362</TotalTime>
  <Words>1850</Words>
  <Application>Microsoft Office PowerPoint</Application>
  <PresentationFormat>On-screen Show (4:3)</PresentationFormat>
  <Paragraphs>97</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Corbel</vt:lpstr>
      <vt:lpstr>Wingdings</vt:lpstr>
      <vt:lpstr>1_Office Theme</vt:lpstr>
      <vt:lpstr>  Board Roles &amp; Responsibilities:  Public Community Action Agencies  </vt:lpstr>
      <vt:lpstr>PowerPoint Presentation</vt:lpstr>
      <vt:lpstr>Key Responsibilities of the Tripartite Board</vt:lpstr>
      <vt:lpstr>Key Board Responsibilities</vt:lpstr>
      <vt:lpstr>Public CAA Case Study: Power of a Tripartite Board</vt:lpstr>
      <vt:lpstr>Key Board Responsibility</vt:lpstr>
      <vt:lpstr>Funding Scenario</vt:lpstr>
      <vt:lpstr>Two Main Ways CAAs Generate Funds</vt:lpstr>
      <vt:lpstr>PowerPoint Presentation</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7462</cp:revision>
  <dcterms:created xsi:type="dcterms:W3CDTF">2009-09-10T14:42:41Z</dcterms:created>
  <dcterms:modified xsi:type="dcterms:W3CDTF">2019-09-26T14:29:36Z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