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56" r:id="rId2"/>
    <p:sldId id="554" r:id="rId3"/>
    <p:sldId id="287" r:id="rId4"/>
    <p:sldId id="288" r:id="rId5"/>
    <p:sldId id="512" r:id="rId6"/>
    <p:sldId id="513" r:id="rId7"/>
    <p:sldId id="514" r:id="rId8"/>
    <p:sldId id="515" r:id="rId9"/>
    <p:sldId id="516" r:id="rId10"/>
    <p:sldId id="517" r:id="rId1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ext uri="{19B8F6BF-5375-455C-9EA6-DF929625EA0E}">
        <p15:presenceInfo xmlns:p15="http://schemas.microsoft.com/office/powerpoint/2012/main" xmlns="" userId="S-1-5-21-1123561945-842925246-725345543-395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93BC3"/>
    <a:srgbClr val="32783A"/>
    <a:srgbClr val="7F57A7"/>
    <a:srgbClr val="A082BE"/>
    <a:srgbClr val="00823B"/>
    <a:srgbClr val="FF6600"/>
    <a:srgbClr val="FF9999"/>
    <a:srgbClr val="FFCCCC"/>
    <a:srgbClr val="1F4A7F"/>
    <a:srgbClr val="28C4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161" autoAdjust="0"/>
    <p:restoredTop sz="54206" autoAdjust="0"/>
  </p:normalViewPr>
  <p:slideViewPr>
    <p:cSldViewPr>
      <p:cViewPr varScale="1">
        <p:scale>
          <a:sx n="57" d="100"/>
          <a:sy n="57" d="100"/>
        </p:scale>
        <p:origin x="-30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7F6E86-49DB-4AE8-BE5E-9F35760D58F2}"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n-US"/>
        </a:p>
      </dgm:t>
    </dgm:pt>
    <dgm:pt modelId="{0A96A0E9-2563-4C70-A711-560F27B7E140}">
      <dgm:prSet phldrT="[Text]" custT="1"/>
      <dgm:spPr/>
      <dgm:t>
        <a:bodyPr/>
        <a:lstStyle/>
        <a:p>
          <a:r>
            <a:rPr lang="en-US" sz="3200" b="1" dirty="0" smtClean="0"/>
            <a:t>Regular Strategic and Programmatic Reviews</a:t>
          </a:r>
          <a:endParaRPr lang="en-US" sz="3200" b="1" dirty="0"/>
        </a:p>
      </dgm:t>
    </dgm:pt>
    <dgm:pt modelId="{0058BCB5-1F01-4733-A410-33E8544A7499}" type="parTrans" cxnId="{42C7B6BC-984E-497C-BB91-0EA327B97695}">
      <dgm:prSet/>
      <dgm:spPr/>
      <dgm:t>
        <a:bodyPr/>
        <a:lstStyle/>
        <a:p>
          <a:endParaRPr lang="en-US"/>
        </a:p>
      </dgm:t>
    </dgm:pt>
    <dgm:pt modelId="{C6A3A925-2F6C-42E4-8EEF-0CBC0D0792D3}" type="sibTrans" cxnId="{42C7B6BC-984E-497C-BB91-0EA327B97695}">
      <dgm:prSet/>
      <dgm:spPr/>
      <dgm:t>
        <a:bodyPr/>
        <a:lstStyle/>
        <a:p>
          <a:endParaRPr lang="en-US"/>
        </a:p>
      </dgm:t>
    </dgm:pt>
    <dgm:pt modelId="{C7F809AE-73FC-4F65-87D3-54A476B411F9}">
      <dgm:prSet phldrT="[Text]" custT="1"/>
      <dgm:spPr/>
      <dgm:t>
        <a:bodyPr/>
        <a:lstStyle/>
        <a:p>
          <a:r>
            <a:rPr lang="en-US" sz="2800" b="1" dirty="0" smtClean="0"/>
            <a:t>5-Year Review </a:t>
          </a:r>
          <a:r>
            <a:rPr lang="en-US" sz="2400" dirty="0" smtClean="0"/>
            <a:t>(Strategic)</a:t>
          </a:r>
          <a:endParaRPr lang="en-US" sz="2400" dirty="0"/>
        </a:p>
      </dgm:t>
    </dgm:pt>
    <dgm:pt modelId="{2C7F0A4E-CCBD-43C0-BA4D-8285ADC6611B}" type="parTrans" cxnId="{71391BB7-5578-40D1-8133-54E851C10B3E}">
      <dgm:prSet/>
      <dgm:spPr/>
      <dgm:t>
        <a:bodyPr/>
        <a:lstStyle/>
        <a:p>
          <a:endParaRPr lang="en-US"/>
        </a:p>
      </dgm:t>
    </dgm:pt>
    <dgm:pt modelId="{F562668D-2CC8-412E-9D8B-7E2D69AC75B9}" type="sibTrans" cxnId="{71391BB7-5578-40D1-8133-54E851C10B3E}">
      <dgm:prSet/>
      <dgm:spPr/>
      <dgm:t>
        <a:bodyPr/>
        <a:lstStyle/>
        <a:p>
          <a:endParaRPr lang="en-US"/>
        </a:p>
      </dgm:t>
    </dgm:pt>
    <dgm:pt modelId="{F016D592-ADE6-432F-8662-6FFC822C7552}">
      <dgm:prSet phldrT="[Text]" custT="1"/>
      <dgm:spPr/>
      <dgm:t>
        <a:bodyPr/>
        <a:lstStyle/>
        <a:p>
          <a:r>
            <a:rPr lang="en-US" sz="2800" b="1" dirty="0" smtClean="0"/>
            <a:t>Annual Review </a:t>
          </a:r>
          <a:r>
            <a:rPr lang="en-US" sz="2400" dirty="0" smtClean="0"/>
            <a:t>(Milestone / Programmatic/ Strategic)</a:t>
          </a:r>
          <a:endParaRPr lang="en-US" sz="2400" dirty="0"/>
        </a:p>
      </dgm:t>
    </dgm:pt>
    <dgm:pt modelId="{FE775A92-DA9E-44A0-8FF5-74F52375FCA5}" type="parTrans" cxnId="{F18C2BFA-F81F-4A63-9FA5-930A8014CC68}">
      <dgm:prSet/>
      <dgm:spPr/>
      <dgm:t>
        <a:bodyPr/>
        <a:lstStyle/>
        <a:p>
          <a:endParaRPr lang="en-US"/>
        </a:p>
      </dgm:t>
    </dgm:pt>
    <dgm:pt modelId="{CBEE65E5-9773-4BD5-8DD3-DDC626499FB3}" type="sibTrans" cxnId="{F18C2BFA-F81F-4A63-9FA5-930A8014CC68}">
      <dgm:prSet/>
      <dgm:spPr/>
      <dgm:t>
        <a:bodyPr/>
        <a:lstStyle/>
        <a:p>
          <a:endParaRPr lang="en-US"/>
        </a:p>
      </dgm:t>
    </dgm:pt>
    <dgm:pt modelId="{10363545-E81A-4CCF-921B-BBCE0F499C98}">
      <dgm:prSet phldrT="[Text]" custT="1"/>
      <dgm:spPr/>
      <dgm:t>
        <a:bodyPr/>
        <a:lstStyle/>
        <a:p>
          <a:r>
            <a:rPr lang="en-US" sz="2800" b="1" dirty="0" smtClean="0"/>
            <a:t>Review at Every Board Meeting </a:t>
          </a:r>
          <a:r>
            <a:rPr lang="en-US" sz="2400" dirty="0" smtClean="0"/>
            <a:t>(Milestone / Programmatic)</a:t>
          </a:r>
          <a:endParaRPr lang="en-US" sz="2400" dirty="0"/>
        </a:p>
      </dgm:t>
    </dgm:pt>
    <dgm:pt modelId="{8898BF9D-D037-47B8-8AA5-A91A257DED42}" type="parTrans" cxnId="{E7CB35A3-0D13-4F27-813C-88EF9395B1FE}">
      <dgm:prSet/>
      <dgm:spPr/>
      <dgm:t>
        <a:bodyPr/>
        <a:lstStyle/>
        <a:p>
          <a:endParaRPr lang="en-US"/>
        </a:p>
      </dgm:t>
    </dgm:pt>
    <dgm:pt modelId="{FDC1C587-434C-4FEA-ACC0-08F68EDF57AB}" type="sibTrans" cxnId="{E7CB35A3-0D13-4F27-813C-88EF9395B1FE}">
      <dgm:prSet/>
      <dgm:spPr/>
      <dgm:t>
        <a:bodyPr/>
        <a:lstStyle/>
        <a:p>
          <a:endParaRPr lang="en-US"/>
        </a:p>
      </dgm:t>
    </dgm:pt>
    <dgm:pt modelId="{76408750-5A23-42EC-8FBC-389BAA3FFB0C}" type="pres">
      <dgm:prSet presAssocID="{337F6E86-49DB-4AE8-BE5E-9F35760D58F2}" presName="composite" presStyleCnt="0">
        <dgm:presLayoutVars>
          <dgm:chMax val="1"/>
          <dgm:dir/>
          <dgm:resizeHandles val="exact"/>
        </dgm:presLayoutVars>
      </dgm:prSet>
      <dgm:spPr/>
      <dgm:t>
        <a:bodyPr/>
        <a:lstStyle/>
        <a:p>
          <a:endParaRPr lang="en-US"/>
        </a:p>
      </dgm:t>
    </dgm:pt>
    <dgm:pt modelId="{601E51B1-CCE8-4FEB-8092-828BB2B9BE1E}" type="pres">
      <dgm:prSet presAssocID="{0A96A0E9-2563-4C70-A711-560F27B7E140}" presName="roof" presStyleLbl="dkBgShp" presStyleIdx="0" presStyleCnt="2" custLinFactNeighborY="-7559"/>
      <dgm:spPr/>
      <dgm:t>
        <a:bodyPr/>
        <a:lstStyle/>
        <a:p>
          <a:endParaRPr lang="en-US"/>
        </a:p>
      </dgm:t>
    </dgm:pt>
    <dgm:pt modelId="{AF7B2228-C4C7-474C-8B2D-FCC076719FC4}" type="pres">
      <dgm:prSet presAssocID="{0A96A0E9-2563-4C70-A711-560F27B7E140}" presName="pillars" presStyleCnt="0"/>
      <dgm:spPr/>
      <dgm:t>
        <a:bodyPr/>
        <a:lstStyle/>
        <a:p>
          <a:endParaRPr lang="en-US"/>
        </a:p>
      </dgm:t>
    </dgm:pt>
    <dgm:pt modelId="{BD989D47-88C5-4F15-9CCF-AE104E39E686}" type="pres">
      <dgm:prSet presAssocID="{0A96A0E9-2563-4C70-A711-560F27B7E140}" presName="pillar1" presStyleLbl="node1" presStyleIdx="0" presStyleCnt="3">
        <dgm:presLayoutVars>
          <dgm:bulletEnabled val="1"/>
        </dgm:presLayoutVars>
      </dgm:prSet>
      <dgm:spPr/>
      <dgm:t>
        <a:bodyPr/>
        <a:lstStyle/>
        <a:p>
          <a:endParaRPr lang="en-US"/>
        </a:p>
      </dgm:t>
    </dgm:pt>
    <dgm:pt modelId="{AACAF56D-8F0D-4041-9CD6-A28843498302}" type="pres">
      <dgm:prSet presAssocID="{F016D592-ADE6-432F-8662-6FFC822C7552}" presName="pillarX" presStyleLbl="node1" presStyleIdx="1" presStyleCnt="3">
        <dgm:presLayoutVars>
          <dgm:bulletEnabled val="1"/>
        </dgm:presLayoutVars>
      </dgm:prSet>
      <dgm:spPr/>
      <dgm:t>
        <a:bodyPr/>
        <a:lstStyle/>
        <a:p>
          <a:endParaRPr lang="en-US"/>
        </a:p>
      </dgm:t>
    </dgm:pt>
    <dgm:pt modelId="{645E5E61-3F86-4A99-BF3C-97B23C83892A}" type="pres">
      <dgm:prSet presAssocID="{10363545-E81A-4CCF-921B-BBCE0F499C98}" presName="pillarX" presStyleLbl="node1" presStyleIdx="2" presStyleCnt="3">
        <dgm:presLayoutVars>
          <dgm:bulletEnabled val="1"/>
        </dgm:presLayoutVars>
      </dgm:prSet>
      <dgm:spPr/>
      <dgm:t>
        <a:bodyPr/>
        <a:lstStyle/>
        <a:p>
          <a:endParaRPr lang="en-US"/>
        </a:p>
      </dgm:t>
    </dgm:pt>
    <dgm:pt modelId="{0D5EFA36-9D59-4E1E-8E8E-F16B9C72CD9A}" type="pres">
      <dgm:prSet presAssocID="{0A96A0E9-2563-4C70-A711-560F27B7E140}" presName="base" presStyleLbl="dkBgShp" presStyleIdx="1" presStyleCnt="2"/>
      <dgm:spPr/>
      <dgm:t>
        <a:bodyPr/>
        <a:lstStyle/>
        <a:p>
          <a:endParaRPr lang="en-US"/>
        </a:p>
      </dgm:t>
    </dgm:pt>
  </dgm:ptLst>
  <dgm:cxnLst>
    <dgm:cxn modelId="{32A73DFE-25D9-484B-B295-B3CF2A074B68}" type="presOf" srcId="{F016D592-ADE6-432F-8662-6FFC822C7552}" destId="{AACAF56D-8F0D-4041-9CD6-A28843498302}" srcOrd="0" destOrd="0" presId="urn:microsoft.com/office/officeart/2005/8/layout/hList3"/>
    <dgm:cxn modelId="{F18C2BFA-F81F-4A63-9FA5-930A8014CC68}" srcId="{0A96A0E9-2563-4C70-A711-560F27B7E140}" destId="{F016D592-ADE6-432F-8662-6FFC822C7552}" srcOrd="1" destOrd="0" parTransId="{FE775A92-DA9E-44A0-8FF5-74F52375FCA5}" sibTransId="{CBEE65E5-9773-4BD5-8DD3-DDC626499FB3}"/>
    <dgm:cxn modelId="{42C7B6BC-984E-497C-BB91-0EA327B97695}" srcId="{337F6E86-49DB-4AE8-BE5E-9F35760D58F2}" destId="{0A96A0E9-2563-4C70-A711-560F27B7E140}" srcOrd="0" destOrd="0" parTransId="{0058BCB5-1F01-4733-A410-33E8544A7499}" sibTransId="{C6A3A925-2F6C-42E4-8EEF-0CBC0D0792D3}"/>
    <dgm:cxn modelId="{71391BB7-5578-40D1-8133-54E851C10B3E}" srcId="{0A96A0E9-2563-4C70-A711-560F27B7E140}" destId="{C7F809AE-73FC-4F65-87D3-54A476B411F9}" srcOrd="0" destOrd="0" parTransId="{2C7F0A4E-CCBD-43C0-BA4D-8285ADC6611B}" sibTransId="{F562668D-2CC8-412E-9D8B-7E2D69AC75B9}"/>
    <dgm:cxn modelId="{1B72BD50-1F49-43DD-BAB4-458DD0687DE7}" type="presOf" srcId="{10363545-E81A-4CCF-921B-BBCE0F499C98}" destId="{645E5E61-3F86-4A99-BF3C-97B23C83892A}" srcOrd="0" destOrd="0" presId="urn:microsoft.com/office/officeart/2005/8/layout/hList3"/>
    <dgm:cxn modelId="{E7CB35A3-0D13-4F27-813C-88EF9395B1FE}" srcId="{0A96A0E9-2563-4C70-A711-560F27B7E140}" destId="{10363545-E81A-4CCF-921B-BBCE0F499C98}" srcOrd="2" destOrd="0" parTransId="{8898BF9D-D037-47B8-8AA5-A91A257DED42}" sibTransId="{FDC1C587-434C-4FEA-ACC0-08F68EDF57AB}"/>
    <dgm:cxn modelId="{B8772EE8-15B5-4261-B8BE-57C7EE840E66}" type="presOf" srcId="{337F6E86-49DB-4AE8-BE5E-9F35760D58F2}" destId="{76408750-5A23-42EC-8FBC-389BAA3FFB0C}" srcOrd="0" destOrd="0" presId="urn:microsoft.com/office/officeart/2005/8/layout/hList3"/>
    <dgm:cxn modelId="{BC6C7F65-9589-4D06-A00C-C8491A011244}" type="presOf" srcId="{0A96A0E9-2563-4C70-A711-560F27B7E140}" destId="{601E51B1-CCE8-4FEB-8092-828BB2B9BE1E}" srcOrd="0" destOrd="0" presId="urn:microsoft.com/office/officeart/2005/8/layout/hList3"/>
    <dgm:cxn modelId="{08BFB1DF-5023-4313-922D-3689228EECD5}" type="presOf" srcId="{C7F809AE-73FC-4F65-87D3-54A476B411F9}" destId="{BD989D47-88C5-4F15-9CCF-AE104E39E686}" srcOrd="0" destOrd="0" presId="urn:microsoft.com/office/officeart/2005/8/layout/hList3"/>
    <dgm:cxn modelId="{22EB4F61-9BEE-4760-818B-55CD9A774E5A}" type="presParOf" srcId="{76408750-5A23-42EC-8FBC-389BAA3FFB0C}" destId="{601E51B1-CCE8-4FEB-8092-828BB2B9BE1E}" srcOrd="0" destOrd="0" presId="urn:microsoft.com/office/officeart/2005/8/layout/hList3"/>
    <dgm:cxn modelId="{8A042E18-AC60-4318-8E32-1C5018B760A1}" type="presParOf" srcId="{76408750-5A23-42EC-8FBC-389BAA3FFB0C}" destId="{AF7B2228-C4C7-474C-8B2D-FCC076719FC4}" srcOrd="1" destOrd="0" presId="urn:microsoft.com/office/officeart/2005/8/layout/hList3"/>
    <dgm:cxn modelId="{FD2DC345-9BD1-4243-9F1C-3A49426AE22E}" type="presParOf" srcId="{AF7B2228-C4C7-474C-8B2D-FCC076719FC4}" destId="{BD989D47-88C5-4F15-9CCF-AE104E39E686}" srcOrd="0" destOrd="0" presId="urn:microsoft.com/office/officeart/2005/8/layout/hList3"/>
    <dgm:cxn modelId="{34774B6D-E629-4EBF-8DDF-D088C1913379}" type="presParOf" srcId="{AF7B2228-C4C7-474C-8B2D-FCC076719FC4}" destId="{AACAF56D-8F0D-4041-9CD6-A28843498302}" srcOrd="1" destOrd="0" presId="urn:microsoft.com/office/officeart/2005/8/layout/hList3"/>
    <dgm:cxn modelId="{87E71478-2F7D-4F43-B275-B4236C703DFD}" type="presParOf" srcId="{AF7B2228-C4C7-474C-8B2D-FCC076719FC4}" destId="{645E5E61-3F86-4A99-BF3C-97B23C83892A}" srcOrd="2" destOrd="0" presId="urn:microsoft.com/office/officeart/2005/8/layout/hList3"/>
    <dgm:cxn modelId="{9D89B4DA-55D1-42BA-9D61-A3343F738D66}" type="presParOf" srcId="{76408750-5A23-42EC-8FBC-389BAA3FFB0C}" destId="{0D5EFA36-9D59-4E1E-8E8E-F16B9C72CD9A}" srcOrd="2" destOrd="0" presId="urn:microsoft.com/office/officeart/2005/8/layout/h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6.5</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5.9</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DB85F46D-AE4D-4481-A909-6D54A14A4B11}">
      <dgm:prSet custT="1"/>
      <dgm:spPr>
        <a:ln>
          <a:solidFill>
            <a:schemeClr val="accent1"/>
          </a:solidFill>
        </a:ln>
      </dgm:spPr>
      <dgm:t>
        <a:bodyPr/>
        <a:lstStyle/>
        <a:p>
          <a:r>
            <a:rPr lang="en-US" sz="2000" dirty="0" smtClean="0"/>
            <a:t>Governing board has received update(s) on progress meeting the goals of the strategic plan within the past 12 months.</a:t>
          </a:r>
          <a:endParaRPr lang="en-US" sz="2000" dirty="0"/>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t>Organization’s governing board receives programmatic reports at each regular board meeting.</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28743036-9860-4DEF-8F64-EA9489CDAE0C}">
      <dgm:prSet phldrT="[Text]" custT="1"/>
      <dgm:spPr>
        <a:solidFill>
          <a:srgbClr val="28C4B1"/>
        </a:solidFill>
      </dgm:spPr>
      <dgm:t>
        <a:bodyPr/>
        <a:lstStyle/>
        <a:p>
          <a:r>
            <a:rPr lang="en-US" sz="2200" b="1" dirty="0" smtClean="0"/>
            <a:t>CSBG Org. Standard 6.1</a:t>
          </a:r>
          <a:endParaRPr lang="en-US" sz="2200" b="1" dirty="0"/>
        </a:p>
      </dgm:t>
    </dgm:pt>
    <dgm:pt modelId="{E63BAA72-F1FA-41D1-93FA-6F217004863B}" type="parTrans" cxnId="{8F4EC379-82D3-40BB-8CD2-CDFA31F7176A}">
      <dgm:prSet/>
      <dgm:spPr/>
      <dgm:t>
        <a:bodyPr/>
        <a:lstStyle/>
        <a:p>
          <a:endParaRPr lang="en-US"/>
        </a:p>
      </dgm:t>
    </dgm:pt>
    <dgm:pt modelId="{BBF80925-43B1-45A2-9820-1D42DFC2DD75}" type="sibTrans" cxnId="{8F4EC379-82D3-40BB-8CD2-CDFA31F7176A}">
      <dgm:prSet/>
      <dgm:spPr/>
      <dgm:t>
        <a:bodyPr/>
        <a:lstStyle/>
        <a:p>
          <a:endParaRPr lang="en-US"/>
        </a:p>
      </dgm:t>
    </dgm:pt>
    <dgm:pt modelId="{957E1AAF-6077-4AA6-B2D5-0D5F68180C73}">
      <dgm:prSet phldrT="[Text]" custT="1"/>
      <dgm:spPr>
        <a:solidFill>
          <a:schemeClr val="bg1"/>
        </a:solidFill>
        <a:ln>
          <a:solidFill>
            <a:srgbClr val="28C4B1"/>
          </a:solidFill>
        </a:ln>
      </dgm:spPr>
      <dgm:t>
        <a:bodyPr/>
        <a:lstStyle/>
        <a:p>
          <a:r>
            <a:rPr lang="en-US" sz="2000" dirty="0" smtClean="0"/>
            <a:t>Organization has an agency-wide strategic plan in place that has been approved and accepted by the governing board within the past 5 years.</a:t>
          </a:r>
          <a:endParaRPr lang="en-US" sz="2000" dirty="0"/>
        </a:p>
      </dgm:t>
    </dgm:pt>
    <dgm:pt modelId="{96D2E199-34E7-441E-B75E-E42963DE4FCA}" type="parTrans" cxnId="{FFDACC58-5DB3-492D-9555-655C37751DE1}">
      <dgm:prSet/>
      <dgm:spPr/>
      <dgm:t>
        <a:bodyPr/>
        <a:lstStyle/>
        <a:p>
          <a:endParaRPr lang="en-US"/>
        </a:p>
      </dgm:t>
    </dgm:pt>
    <dgm:pt modelId="{E803BAB1-AA48-4606-835F-416A0BAF31EA}" type="sibTrans" cxnId="{FFDACC58-5DB3-492D-9555-655C37751DE1}">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4C0BEE8-29C2-4508-8EB2-6E832A649764}" type="pres">
      <dgm:prSet presAssocID="{28743036-9860-4DEF-8F64-EA9489CDAE0C}" presName="parentLin" presStyleCnt="0"/>
      <dgm:spPr/>
    </dgm:pt>
    <dgm:pt modelId="{23042F05-6E37-45CB-8A97-E6E8DFE7852C}" type="pres">
      <dgm:prSet presAssocID="{28743036-9860-4DEF-8F64-EA9489CDAE0C}" presName="parentLeftMargin" presStyleLbl="node1" presStyleIdx="0" presStyleCnt="3"/>
      <dgm:spPr/>
      <dgm:t>
        <a:bodyPr/>
        <a:lstStyle/>
        <a:p>
          <a:endParaRPr lang="en-US"/>
        </a:p>
      </dgm:t>
    </dgm:pt>
    <dgm:pt modelId="{1C9AC538-F60C-437B-AC83-9DB5824CAEAF}" type="pres">
      <dgm:prSet presAssocID="{28743036-9860-4DEF-8F64-EA9489CDAE0C}" presName="parentText" presStyleLbl="node1" presStyleIdx="0" presStyleCnt="3">
        <dgm:presLayoutVars>
          <dgm:chMax val="0"/>
          <dgm:bulletEnabled val="1"/>
        </dgm:presLayoutVars>
      </dgm:prSet>
      <dgm:spPr/>
      <dgm:t>
        <a:bodyPr/>
        <a:lstStyle/>
        <a:p>
          <a:endParaRPr lang="en-US"/>
        </a:p>
      </dgm:t>
    </dgm:pt>
    <dgm:pt modelId="{6D304FCE-766D-4918-9D4B-476B835BA05B}" type="pres">
      <dgm:prSet presAssocID="{28743036-9860-4DEF-8F64-EA9489CDAE0C}" presName="negativeSpace" presStyleCnt="0"/>
      <dgm:spPr/>
    </dgm:pt>
    <dgm:pt modelId="{06820623-7D52-490F-8F53-B26CD9311C5E}" type="pres">
      <dgm:prSet presAssocID="{28743036-9860-4DEF-8F64-EA9489CDAE0C}" presName="childText" presStyleLbl="conFgAcc1" presStyleIdx="0" presStyleCnt="3">
        <dgm:presLayoutVars>
          <dgm:bulletEnabled val="1"/>
        </dgm:presLayoutVars>
      </dgm:prSet>
      <dgm:spPr/>
      <dgm:t>
        <a:bodyPr/>
        <a:lstStyle/>
        <a:p>
          <a:endParaRPr lang="en-US"/>
        </a:p>
      </dgm:t>
    </dgm:pt>
    <dgm:pt modelId="{FBA5F1CF-155D-49C6-9AD8-E65DD87E6C78}" type="pres">
      <dgm:prSet presAssocID="{BBF80925-43B1-45A2-9820-1D42DFC2DD75}" presName="spaceBetweenRectangles" presStyleCnt="0"/>
      <dgm:spPr/>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B0822B4C-A56F-446D-A434-7C815D5DB7D4}" type="presOf" srcId="{92D750C1-9FDB-46E7-AD54-A1E000ADA248}" destId="{C0748081-AF5F-4025-B5D8-79ABEB0DE128}" srcOrd="0" destOrd="0" presId="urn:microsoft.com/office/officeart/2005/8/layout/list1"/>
    <dgm:cxn modelId="{FFDACC58-5DB3-492D-9555-655C37751DE1}" srcId="{28743036-9860-4DEF-8F64-EA9489CDAE0C}" destId="{957E1AAF-6077-4AA6-B2D5-0D5F68180C73}" srcOrd="0" destOrd="0" parTransId="{96D2E199-34E7-441E-B75E-E42963DE4FCA}" sibTransId="{E803BAB1-AA48-4606-835F-416A0BAF31EA}"/>
    <dgm:cxn modelId="{EC49C78E-D69B-4877-927F-BD7581F0FF4A}" type="presOf" srcId="{957E1AAF-6077-4AA6-B2D5-0D5F68180C73}" destId="{06820623-7D52-490F-8F53-B26CD9311C5E}" srcOrd="0" destOrd="0" presId="urn:microsoft.com/office/officeart/2005/8/layout/list1"/>
    <dgm:cxn modelId="{32A601E3-1135-46D5-B80D-7315D988F7AD}" type="presOf" srcId="{28743036-9860-4DEF-8F64-EA9489CDAE0C}" destId="{1C9AC538-F60C-437B-AC83-9DB5824CAEAF}" srcOrd="1" destOrd="0" presId="urn:microsoft.com/office/officeart/2005/8/layout/list1"/>
    <dgm:cxn modelId="{0E0CD849-FB7A-4E6F-9D50-6F3083C2FAC9}" srcId="{92D750C1-9FDB-46E7-AD54-A1E000ADA248}" destId="{DB85F46D-AE4D-4481-A909-6D54A14A4B11}" srcOrd="0" destOrd="0" parTransId="{640DC664-1F4D-410C-B813-B8B7E335692E}" sibTransId="{104FBCC3-4696-4162-B5FF-A63509A187CE}"/>
    <dgm:cxn modelId="{99A76EB4-A379-4402-9EE8-D185EE9FF763}" srcId="{5ECCB075-9451-45A6-9DAC-E351D303061B}" destId="{7FF6662A-0418-4471-9E48-399A7E60D690}" srcOrd="2" destOrd="0" parTransId="{3D556CC1-DE4D-4A59-9D39-173005DAFA53}" sibTransId="{7601B124-E041-4C67-88D2-68CCFB68BAC8}"/>
    <dgm:cxn modelId="{E5C16352-4031-4689-BB55-04625886E9FF}" type="presOf" srcId="{7FF6662A-0418-4471-9E48-399A7E60D690}" destId="{56F51DB3-85E3-4522-87AB-98520707CC16}" srcOrd="0" destOrd="0" presId="urn:microsoft.com/office/officeart/2005/8/layout/list1"/>
    <dgm:cxn modelId="{3E4DA1F7-4BC8-4F4E-852F-ED117D71F1EA}" type="presOf" srcId="{28743036-9860-4DEF-8F64-EA9489CDAE0C}" destId="{23042F05-6E37-45CB-8A97-E6E8DFE7852C}" srcOrd="0" destOrd="0" presId="urn:microsoft.com/office/officeart/2005/8/layout/list1"/>
    <dgm:cxn modelId="{9E9EC655-4EAC-4945-BA2D-2AA786CA9159}" type="presOf" srcId="{5ECCB075-9451-45A6-9DAC-E351D303061B}" destId="{702DD6AD-8A5A-4FC6-B2CB-1E406D8CFE12}" srcOrd="0" destOrd="0" presId="urn:microsoft.com/office/officeart/2005/8/layout/list1"/>
    <dgm:cxn modelId="{7D6CB24A-E372-4F21-9910-8B52DBDC7C76}" type="presOf" srcId="{8EC4D8D1-01F9-45A7-81E0-B223D7A99A7E}" destId="{8B5A6457-2BD2-46BD-AD76-EDCBEBA34D27}" srcOrd="0" destOrd="0" presId="urn:microsoft.com/office/officeart/2005/8/layout/list1"/>
    <dgm:cxn modelId="{8F4EC379-82D3-40BB-8CD2-CDFA31F7176A}" srcId="{5ECCB075-9451-45A6-9DAC-E351D303061B}" destId="{28743036-9860-4DEF-8F64-EA9489CDAE0C}" srcOrd="0" destOrd="0" parTransId="{E63BAA72-F1FA-41D1-93FA-6F217004863B}" sibTransId="{BBF80925-43B1-45A2-9820-1D42DFC2DD75}"/>
    <dgm:cxn modelId="{07085074-B6C8-4209-A5BB-7FD7C0694D8D}" type="presOf" srcId="{DB85F46D-AE4D-4481-A909-6D54A14A4B11}" destId="{AEF6BC80-BCF1-4BAB-9C50-E5F35AB13212}" srcOrd="0" destOrd="0" presId="urn:microsoft.com/office/officeart/2005/8/layout/list1"/>
    <dgm:cxn modelId="{9FA2563C-04D3-48EB-B9C8-6365B136B9FE}" type="presOf" srcId="{7FF6662A-0418-4471-9E48-399A7E60D690}" destId="{D7BC7FA3-ED37-43D0-9D2B-6754181E488C}" srcOrd="1" destOrd="0" presId="urn:microsoft.com/office/officeart/2005/8/layout/list1"/>
    <dgm:cxn modelId="{5EF32108-BE01-42FA-BC62-E39E20B63934}" type="presOf" srcId="{92D750C1-9FDB-46E7-AD54-A1E000ADA248}" destId="{B414DDFA-D639-4945-B8F3-8F1113474BB2}" srcOrd="1" destOrd="0" presId="urn:microsoft.com/office/officeart/2005/8/layout/list1"/>
    <dgm:cxn modelId="{011474FD-4CEC-4296-B3E0-C53767EF7EC8}" srcId="{7FF6662A-0418-4471-9E48-399A7E60D690}" destId="{8EC4D8D1-01F9-45A7-81E0-B223D7A99A7E}" srcOrd="0" destOrd="0" parTransId="{1C447DF8-48A6-41AA-89D0-10317D62D337}" sibTransId="{B591EC79-33A4-4E7C-B25E-A733DB74232F}"/>
    <dgm:cxn modelId="{B3420EBA-319F-4466-8A19-352E40308EE0}" srcId="{5ECCB075-9451-45A6-9DAC-E351D303061B}" destId="{92D750C1-9FDB-46E7-AD54-A1E000ADA248}" srcOrd="1" destOrd="0" parTransId="{163E8535-1D8C-4A38-B41B-32073D3D0668}" sibTransId="{022EE242-ACD0-4566-9FB2-FD44E9CBF024}"/>
    <dgm:cxn modelId="{2D310441-10FD-49B1-B7F0-331C3B77196C}" type="presParOf" srcId="{702DD6AD-8A5A-4FC6-B2CB-1E406D8CFE12}" destId="{54C0BEE8-29C2-4508-8EB2-6E832A649764}" srcOrd="0" destOrd="0" presId="urn:microsoft.com/office/officeart/2005/8/layout/list1"/>
    <dgm:cxn modelId="{6C37F87C-3257-402F-9D4C-8F54D48528A3}" type="presParOf" srcId="{54C0BEE8-29C2-4508-8EB2-6E832A649764}" destId="{23042F05-6E37-45CB-8A97-E6E8DFE7852C}" srcOrd="0" destOrd="0" presId="urn:microsoft.com/office/officeart/2005/8/layout/list1"/>
    <dgm:cxn modelId="{6917C65C-AF32-444F-8544-EC3F018C608D}" type="presParOf" srcId="{54C0BEE8-29C2-4508-8EB2-6E832A649764}" destId="{1C9AC538-F60C-437B-AC83-9DB5824CAEAF}" srcOrd="1" destOrd="0" presId="urn:microsoft.com/office/officeart/2005/8/layout/list1"/>
    <dgm:cxn modelId="{BA0511AC-561D-461D-83DE-858E2EC0312D}" type="presParOf" srcId="{702DD6AD-8A5A-4FC6-B2CB-1E406D8CFE12}" destId="{6D304FCE-766D-4918-9D4B-476B835BA05B}" srcOrd="1" destOrd="0" presId="urn:microsoft.com/office/officeart/2005/8/layout/list1"/>
    <dgm:cxn modelId="{F9601E8B-A786-4959-8C1C-1B35F56FD997}" type="presParOf" srcId="{702DD6AD-8A5A-4FC6-B2CB-1E406D8CFE12}" destId="{06820623-7D52-490F-8F53-B26CD9311C5E}" srcOrd="2" destOrd="0" presId="urn:microsoft.com/office/officeart/2005/8/layout/list1"/>
    <dgm:cxn modelId="{D39A4B9C-79D1-4D53-A9D1-DB98E9F2EDDC}" type="presParOf" srcId="{702DD6AD-8A5A-4FC6-B2CB-1E406D8CFE12}" destId="{FBA5F1CF-155D-49C6-9AD8-E65DD87E6C78}" srcOrd="3" destOrd="0" presId="urn:microsoft.com/office/officeart/2005/8/layout/list1"/>
    <dgm:cxn modelId="{A7C21DE8-6058-4005-BC1C-914A121F9AE5}" type="presParOf" srcId="{702DD6AD-8A5A-4FC6-B2CB-1E406D8CFE12}" destId="{5EB82637-9D2F-465E-9FF2-C160AAF4EC98}" srcOrd="4" destOrd="0" presId="urn:microsoft.com/office/officeart/2005/8/layout/list1"/>
    <dgm:cxn modelId="{8C1AAA10-F5FC-4ED7-A60F-A0483128F72D}" type="presParOf" srcId="{5EB82637-9D2F-465E-9FF2-C160AAF4EC98}" destId="{C0748081-AF5F-4025-B5D8-79ABEB0DE128}" srcOrd="0" destOrd="0" presId="urn:microsoft.com/office/officeart/2005/8/layout/list1"/>
    <dgm:cxn modelId="{FB77FA77-D2B3-4C36-8D7C-38EA5E116FDA}" type="presParOf" srcId="{5EB82637-9D2F-465E-9FF2-C160AAF4EC98}" destId="{B414DDFA-D639-4945-B8F3-8F1113474BB2}" srcOrd="1" destOrd="0" presId="urn:microsoft.com/office/officeart/2005/8/layout/list1"/>
    <dgm:cxn modelId="{7535CFE4-F46A-467B-9520-7FFE7CD756C8}" type="presParOf" srcId="{702DD6AD-8A5A-4FC6-B2CB-1E406D8CFE12}" destId="{2F2186F7-023F-4239-9837-CDC2FADE56B6}" srcOrd="5" destOrd="0" presId="urn:microsoft.com/office/officeart/2005/8/layout/list1"/>
    <dgm:cxn modelId="{50036483-3572-491E-BD73-39F368416F21}" type="presParOf" srcId="{702DD6AD-8A5A-4FC6-B2CB-1E406D8CFE12}" destId="{AEF6BC80-BCF1-4BAB-9C50-E5F35AB13212}" srcOrd="6" destOrd="0" presId="urn:microsoft.com/office/officeart/2005/8/layout/list1"/>
    <dgm:cxn modelId="{C54786EC-782A-49B4-AB65-3760E7A27F6B}" type="presParOf" srcId="{702DD6AD-8A5A-4FC6-B2CB-1E406D8CFE12}" destId="{20CD9AAF-9496-4293-8C3F-8E9F1B8D9C5C}" srcOrd="7" destOrd="0" presId="urn:microsoft.com/office/officeart/2005/8/layout/list1"/>
    <dgm:cxn modelId="{F668DF33-6D8B-4865-A918-3ECB4F695FAA}" type="presParOf" srcId="{702DD6AD-8A5A-4FC6-B2CB-1E406D8CFE12}" destId="{10C98D87-DE63-494D-BA4C-225080FD2169}" srcOrd="8" destOrd="0" presId="urn:microsoft.com/office/officeart/2005/8/layout/list1"/>
    <dgm:cxn modelId="{DD565BB9-CC82-4C0D-9371-7AEAD454B592}" type="presParOf" srcId="{10C98D87-DE63-494D-BA4C-225080FD2169}" destId="{56F51DB3-85E3-4522-87AB-98520707CC16}" srcOrd="0" destOrd="0" presId="urn:microsoft.com/office/officeart/2005/8/layout/list1"/>
    <dgm:cxn modelId="{FC833185-8DDF-492D-9FE0-98C0D5C7D75E}" type="presParOf" srcId="{10C98D87-DE63-494D-BA4C-225080FD2169}" destId="{D7BC7FA3-ED37-43D0-9D2B-6754181E488C}" srcOrd="1" destOrd="0" presId="urn:microsoft.com/office/officeart/2005/8/layout/list1"/>
    <dgm:cxn modelId="{189002A8-97E4-491B-999E-BC622CE5AD2D}" type="presParOf" srcId="{702DD6AD-8A5A-4FC6-B2CB-1E406D8CFE12}" destId="{DF129AE3-D69B-44FE-A1A0-9B20E9D17D93}" srcOrd="9" destOrd="0" presId="urn:microsoft.com/office/officeart/2005/8/layout/list1"/>
    <dgm:cxn modelId="{B4339A0C-D820-45E0-A3EC-FA7B565E31D3}"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73E71F-85CF-4C7B-9710-3A05107F6BBB}"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D91310A-8062-496E-9F11-CDEFF25A2CA5}">
      <dgm:prSet phldrT="[Text]" custT="1"/>
      <dgm:spPr/>
      <dgm:t>
        <a:bodyPr/>
        <a:lstStyle/>
        <a:p>
          <a:r>
            <a:rPr lang="en-US" sz="2800" b="1" dirty="0" smtClean="0"/>
            <a:t>Performance management</a:t>
          </a:r>
          <a:endParaRPr lang="en-US" sz="2800" b="1" dirty="0"/>
        </a:p>
      </dgm:t>
    </dgm:pt>
    <dgm:pt modelId="{48439845-8D3E-4BB6-A126-79E0A92A0963}" type="parTrans" cxnId="{816761A8-290C-410F-B4C0-F904708F9283}">
      <dgm:prSet/>
      <dgm:spPr/>
      <dgm:t>
        <a:bodyPr/>
        <a:lstStyle/>
        <a:p>
          <a:endParaRPr lang="en-US"/>
        </a:p>
      </dgm:t>
    </dgm:pt>
    <dgm:pt modelId="{44342BD8-975B-4F8E-9DA0-4B33396874FA}" type="sibTrans" cxnId="{816761A8-290C-410F-B4C0-F904708F9283}">
      <dgm:prSet/>
      <dgm:spPr/>
      <dgm:t>
        <a:bodyPr/>
        <a:lstStyle/>
        <a:p>
          <a:endParaRPr lang="en-US"/>
        </a:p>
      </dgm:t>
    </dgm:pt>
    <dgm:pt modelId="{22EA430B-BFEC-44B3-973F-DF332F1C48CC}" type="asst">
      <dgm:prSet phldrT="[Text]" custT="1"/>
      <dgm:spPr/>
      <dgm:t>
        <a:bodyPr/>
        <a:lstStyle/>
        <a:p>
          <a:r>
            <a:rPr lang="en-US" sz="2400" b="1" dirty="0" smtClean="0"/>
            <a:t>How can we improve our . .</a:t>
          </a:r>
          <a:endParaRPr lang="en-US" sz="2400" b="1" dirty="0"/>
        </a:p>
      </dgm:t>
    </dgm:pt>
    <dgm:pt modelId="{E09D2828-283F-496C-9522-5921D0864C9F}" type="parTrans" cxnId="{19E96491-D66D-4298-AFB0-8C046F80EA93}">
      <dgm:prSet/>
      <dgm:spPr>
        <a:ln>
          <a:solidFill>
            <a:srgbClr val="1F4A7F"/>
          </a:solidFill>
        </a:ln>
      </dgm:spPr>
      <dgm:t>
        <a:bodyPr/>
        <a:lstStyle/>
        <a:p>
          <a:endParaRPr lang="en-US"/>
        </a:p>
      </dgm:t>
    </dgm:pt>
    <dgm:pt modelId="{5D9C9E89-1E51-462A-967B-3A2ECED132D1}" type="sibTrans" cxnId="{19E96491-D66D-4298-AFB0-8C046F80EA93}">
      <dgm:prSet/>
      <dgm:spPr/>
      <dgm:t>
        <a:bodyPr/>
        <a:lstStyle/>
        <a:p>
          <a:endParaRPr lang="en-US"/>
        </a:p>
      </dgm:t>
    </dgm:pt>
    <dgm:pt modelId="{3A6ABF8B-0659-428C-B2C9-8755CFF745AE}">
      <dgm:prSet phldrT="[Text]" custT="1"/>
      <dgm:spPr/>
      <dgm:t>
        <a:bodyPr/>
        <a:lstStyle/>
        <a:p>
          <a:r>
            <a:rPr lang="en-US" sz="2400" b="1" dirty="0" smtClean="0"/>
            <a:t>Outcomes?</a:t>
          </a:r>
          <a:endParaRPr lang="en-US" sz="2400" b="1" dirty="0"/>
        </a:p>
      </dgm:t>
    </dgm:pt>
    <dgm:pt modelId="{7C278E00-CB9E-42F1-8784-07DC6F58BF89}" type="parTrans" cxnId="{E4D69515-133B-47A0-A244-D9F146F65069}">
      <dgm:prSet/>
      <dgm:spPr>
        <a:ln>
          <a:solidFill>
            <a:srgbClr val="1F4A7F"/>
          </a:solidFill>
        </a:ln>
      </dgm:spPr>
      <dgm:t>
        <a:bodyPr/>
        <a:lstStyle/>
        <a:p>
          <a:endParaRPr lang="en-US"/>
        </a:p>
      </dgm:t>
    </dgm:pt>
    <dgm:pt modelId="{F754FB67-73E8-4F4B-BB23-39344F033D65}" type="sibTrans" cxnId="{E4D69515-133B-47A0-A244-D9F146F65069}">
      <dgm:prSet/>
      <dgm:spPr/>
      <dgm:t>
        <a:bodyPr/>
        <a:lstStyle/>
        <a:p>
          <a:endParaRPr lang="en-US"/>
        </a:p>
      </dgm:t>
    </dgm:pt>
    <dgm:pt modelId="{F2E6A255-79EF-412E-B097-03E9B36E8980}">
      <dgm:prSet phldrT="[Text]" custT="1"/>
      <dgm:spPr/>
      <dgm:t>
        <a:bodyPr/>
        <a:lstStyle/>
        <a:p>
          <a:r>
            <a:rPr lang="en-US" sz="2400" b="1" dirty="0" smtClean="0"/>
            <a:t>Quality?</a:t>
          </a:r>
          <a:endParaRPr lang="en-US" sz="2400" b="1" dirty="0"/>
        </a:p>
      </dgm:t>
    </dgm:pt>
    <dgm:pt modelId="{4F6A3F6F-4B7B-4483-BFDC-D1864F537A73}" type="parTrans" cxnId="{B951EA9A-0E90-43A1-9E3B-ECD825FFC88E}">
      <dgm:prSet/>
      <dgm:spPr>
        <a:ln>
          <a:solidFill>
            <a:srgbClr val="1F4A7F"/>
          </a:solidFill>
        </a:ln>
      </dgm:spPr>
      <dgm:t>
        <a:bodyPr/>
        <a:lstStyle/>
        <a:p>
          <a:endParaRPr lang="en-US"/>
        </a:p>
      </dgm:t>
    </dgm:pt>
    <dgm:pt modelId="{E97CA337-AD17-4446-8E92-8B510943515D}" type="sibTrans" cxnId="{B951EA9A-0E90-43A1-9E3B-ECD825FFC88E}">
      <dgm:prSet/>
      <dgm:spPr/>
      <dgm:t>
        <a:bodyPr/>
        <a:lstStyle/>
        <a:p>
          <a:endParaRPr lang="en-US"/>
        </a:p>
      </dgm:t>
    </dgm:pt>
    <dgm:pt modelId="{9613378D-A6BE-4B8A-9B0F-F0960154BB8C}">
      <dgm:prSet phldrT="[Text]" custT="1"/>
      <dgm:spPr/>
      <dgm:t>
        <a:bodyPr/>
        <a:lstStyle/>
        <a:p>
          <a:r>
            <a:rPr lang="en-US" sz="2400" b="1" dirty="0" smtClean="0"/>
            <a:t>Cost effectiveness?</a:t>
          </a:r>
          <a:endParaRPr lang="en-US" sz="2400" b="1" dirty="0"/>
        </a:p>
      </dgm:t>
    </dgm:pt>
    <dgm:pt modelId="{6EBFDA84-A813-439E-82FF-68BBD23FAB64}" type="parTrans" cxnId="{E4DF201A-BAA7-490B-B945-9372D84240D3}">
      <dgm:prSet/>
      <dgm:spPr>
        <a:ln>
          <a:solidFill>
            <a:srgbClr val="1F4A7F"/>
          </a:solidFill>
        </a:ln>
      </dgm:spPr>
      <dgm:t>
        <a:bodyPr/>
        <a:lstStyle/>
        <a:p>
          <a:endParaRPr lang="en-US"/>
        </a:p>
      </dgm:t>
    </dgm:pt>
    <dgm:pt modelId="{1A3481F2-D2E4-493B-A762-1D0D15CBD063}" type="sibTrans" cxnId="{E4DF201A-BAA7-490B-B945-9372D84240D3}">
      <dgm:prSet/>
      <dgm:spPr/>
      <dgm:t>
        <a:bodyPr/>
        <a:lstStyle/>
        <a:p>
          <a:endParaRPr lang="en-US"/>
        </a:p>
      </dgm:t>
    </dgm:pt>
    <dgm:pt modelId="{78393D72-2C07-4838-BD1E-12B7CC172FDC}" type="pres">
      <dgm:prSet presAssocID="{FD73E71F-85CF-4C7B-9710-3A05107F6BBB}" presName="hierChild1" presStyleCnt="0">
        <dgm:presLayoutVars>
          <dgm:orgChart val="1"/>
          <dgm:chPref val="1"/>
          <dgm:dir/>
          <dgm:animOne val="branch"/>
          <dgm:animLvl val="lvl"/>
          <dgm:resizeHandles/>
        </dgm:presLayoutVars>
      </dgm:prSet>
      <dgm:spPr/>
      <dgm:t>
        <a:bodyPr/>
        <a:lstStyle/>
        <a:p>
          <a:endParaRPr lang="en-US"/>
        </a:p>
      </dgm:t>
    </dgm:pt>
    <dgm:pt modelId="{141409FA-2AA6-410F-9408-716B726D1F24}" type="pres">
      <dgm:prSet presAssocID="{1D91310A-8062-496E-9F11-CDEFF25A2CA5}" presName="hierRoot1" presStyleCnt="0">
        <dgm:presLayoutVars>
          <dgm:hierBranch val="init"/>
        </dgm:presLayoutVars>
      </dgm:prSet>
      <dgm:spPr/>
    </dgm:pt>
    <dgm:pt modelId="{0A935FEB-5329-4D85-A716-191B5B06FEB9}" type="pres">
      <dgm:prSet presAssocID="{1D91310A-8062-496E-9F11-CDEFF25A2CA5}" presName="rootComposite1" presStyleCnt="0"/>
      <dgm:spPr/>
    </dgm:pt>
    <dgm:pt modelId="{288CF43F-71EB-47DB-B645-2DB91CE99D24}" type="pres">
      <dgm:prSet presAssocID="{1D91310A-8062-496E-9F11-CDEFF25A2CA5}" presName="rootText1" presStyleLbl="node0" presStyleIdx="0" presStyleCnt="1" custScaleX="203332" custScaleY="120754" custLinFactNeighborX="232" custLinFactNeighborY="-26252">
        <dgm:presLayoutVars>
          <dgm:chPref val="3"/>
        </dgm:presLayoutVars>
      </dgm:prSet>
      <dgm:spPr/>
      <dgm:t>
        <a:bodyPr/>
        <a:lstStyle/>
        <a:p>
          <a:endParaRPr lang="en-US"/>
        </a:p>
      </dgm:t>
    </dgm:pt>
    <dgm:pt modelId="{3AFD7B2A-22CD-402F-9049-CC9A042A8D7E}" type="pres">
      <dgm:prSet presAssocID="{1D91310A-8062-496E-9F11-CDEFF25A2CA5}" presName="rootConnector1" presStyleLbl="node1" presStyleIdx="0" presStyleCnt="0"/>
      <dgm:spPr/>
      <dgm:t>
        <a:bodyPr/>
        <a:lstStyle/>
        <a:p>
          <a:endParaRPr lang="en-US"/>
        </a:p>
      </dgm:t>
    </dgm:pt>
    <dgm:pt modelId="{22D30D49-39AD-47BE-BEE1-38FEE16E8B41}" type="pres">
      <dgm:prSet presAssocID="{1D91310A-8062-496E-9F11-CDEFF25A2CA5}" presName="hierChild2" presStyleCnt="0"/>
      <dgm:spPr/>
    </dgm:pt>
    <dgm:pt modelId="{6E3E792C-AB80-4E37-B314-0891B82B8E28}" type="pres">
      <dgm:prSet presAssocID="{7C278E00-CB9E-42F1-8784-07DC6F58BF89}" presName="Name37" presStyleLbl="parChTrans1D2" presStyleIdx="0" presStyleCnt="4"/>
      <dgm:spPr/>
      <dgm:t>
        <a:bodyPr/>
        <a:lstStyle/>
        <a:p>
          <a:endParaRPr lang="en-US"/>
        </a:p>
      </dgm:t>
    </dgm:pt>
    <dgm:pt modelId="{E36BEFB2-3E1C-41F9-9630-9D4F745D6599}" type="pres">
      <dgm:prSet presAssocID="{3A6ABF8B-0659-428C-B2C9-8755CFF745AE}" presName="hierRoot2" presStyleCnt="0">
        <dgm:presLayoutVars>
          <dgm:hierBranch val="init"/>
        </dgm:presLayoutVars>
      </dgm:prSet>
      <dgm:spPr/>
    </dgm:pt>
    <dgm:pt modelId="{251A81D4-34D8-4C19-8107-65C96E31A009}" type="pres">
      <dgm:prSet presAssocID="{3A6ABF8B-0659-428C-B2C9-8755CFF745AE}" presName="rootComposite" presStyleCnt="0"/>
      <dgm:spPr/>
    </dgm:pt>
    <dgm:pt modelId="{820FBE26-0780-4909-BDF2-B935402CF11D}" type="pres">
      <dgm:prSet presAssocID="{3A6ABF8B-0659-428C-B2C9-8755CFF745AE}" presName="rootText" presStyleLbl="node2" presStyleIdx="0" presStyleCnt="3" custScaleX="105831">
        <dgm:presLayoutVars>
          <dgm:chPref val="3"/>
        </dgm:presLayoutVars>
      </dgm:prSet>
      <dgm:spPr/>
      <dgm:t>
        <a:bodyPr/>
        <a:lstStyle/>
        <a:p>
          <a:endParaRPr lang="en-US"/>
        </a:p>
      </dgm:t>
    </dgm:pt>
    <dgm:pt modelId="{DE0D1A68-0358-4D44-B009-75BB4AF7FAA7}" type="pres">
      <dgm:prSet presAssocID="{3A6ABF8B-0659-428C-B2C9-8755CFF745AE}" presName="rootConnector" presStyleLbl="node2" presStyleIdx="0" presStyleCnt="3"/>
      <dgm:spPr/>
      <dgm:t>
        <a:bodyPr/>
        <a:lstStyle/>
        <a:p>
          <a:endParaRPr lang="en-US"/>
        </a:p>
      </dgm:t>
    </dgm:pt>
    <dgm:pt modelId="{D896D7E7-D6DF-4B98-AE46-C47971094F04}" type="pres">
      <dgm:prSet presAssocID="{3A6ABF8B-0659-428C-B2C9-8755CFF745AE}" presName="hierChild4" presStyleCnt="0"/>
      <dgm:spPr/>
    </dgm:pt>
    <dgm:pt modelId="{ADFD768E-196F-48BD-8014-9FE76A5A2055}" type="pres">
      <dgm:prSet presAssocID="{3A6ABF8B-0659-428C-B2C9-8755CFF745AE}" presName="hierChild5" presStyleCnt="0"/>
      <dgm:spPr/>
    </dgm:pt>
    <dgm:pt modelId="{2ACD2687-474B-4556-B5C3-A1968BA2A5B3}" type="pres">
      <dgm:prSet presAssocID="{4F6A3F6F-4B7B-4483-BFDC-D1864F537A73}" presName="Name37" presStyleLbl="parChTrans1D2" presStyleIdx="1" presStyleCnt="4"/>
      <dgm:spPr/>
      <dgm:t>
        <a:bodyPr/>
        <a:lstStyle/>
        <a:p>
          <a:endParaRPr lang="en-US"/>
        </a:p>
      </dgm:t>
    </dgm:pt>
    <dgm:pt modelId="{BD3B2758-1213-4984-AFC5-DC217D41165B}" type="pres">
      <dgm:prSet presAssocID="{F2E6A255-79EF-412E-B097-03E9B36E8980}" presName="hierRoot2" presStyleCnt="0">
        <dgm:presLayoutVars>
          <dgm:hierBranch val="init"/>
        </dgm:presLayoutVars>
      </dgm:prSet>
      <dgm:spPr/>
    </dgm:pt>
    <dgm:pt modelId="{932952BC-0B43-41A5-8D5B-EBDD05DD9ABB}" type="pres">
      <dgm:prSet presAssocID="{F2E6A255-79EF-412E-B097-03E9B36E8980}" presName="rootComposite" presStyleCnt="0"/>
      <dgm:spPr/>
    </dgm:pt>
    <dgm:pt modelId="{E4145FC6-3316-4188-81E9-8971341943C0}" type="pres">
      <dgm:prSet presAssocID="{F2E6A255-79EF-412E-B097-03E9B36E8980}" presName="rootText" presStyleLbl="node2" presStyleIdx="1" presStyleCnt="3">
        <dgm:presLayoutVars>
          <dgm:chPref val="3"/>
        </dgm:presLayoutVars>
      </dgm:prSet>
      <dgm:spPr/>
      <dgm:t>
        <a:bodyPr/>
        <a:lstStyle/>
        <a:p>
          <a:endParaRPr lang="en-US"/>
        </a:p>
      </dgm:t>
    </dgm:pt>
    <dgm:pt modelId="{E83A9083-7853-4E32-9E51-F4CD556805CB}" type="pres">
      <dgm:prSet presAssocID="{F2E6A255-79EF-412E-B097-03E9B36E8980}" presName="rootConnector" presStyleLbl="node2" presStyleIdx="1" presStyleCnt="3"/>
      <dgm:spPr/>
      <dgm:t>
        <a:bodyPr/>
        <a:lstStyle/>
        <a:p>
          <a:endParaRPr lang="en-US"/>
        </a:p>
      </dgm:t>
    </dgm:pt>
    <dgm:pt modelId="{9942ED3C-6DE6-4DA9-86DE-74B1FF1260E1}" type="pres">
      <dgm:prSet presAssocID="{F2E6A255-79EF-412E-B097-03E9B36E8980}" presName="hierChild4" presStyleCnt="0"/>
      <dgm:spPr/>
    </dgm:pt>
    <dgm:pt modelId="{D9EE74DF-FADD-4338-9C33-39FE0261C134}" type="pres">
      <dgm:prSet presAssocID="{F2E6A255-79EF-412E-B097-03E9B36E8980}" presName="hierChild5" presStyleCnt="0"/>
      <dgm:spPr/>
    </dgm:pt>
    <dgm:pt modelId="{38B7B530-0F17-48BE-BDD4-415BB5B5AC35}" type="pres">
      <dgm:prSet presAssocID="{6EBFDA84-A813-439E-82FF-68BBD23FAB64}" presName="Name37" presStyleLbl="parChTrans1D2" presStyleIdx="2" presStyleCnt="4"/>
      <dgm:spPr/>
      <dgm:t>
        <a:bodyPr/>
        <a:lstStyle/>
        <a:p>
          <a:endParaRPr lang="en-US"/>
        </a:p>
      </dgm:t>
    </dgm:pt>
    <dgm:pt modelId="{B8D2BDA7-B14B-4E3C-AC3E-4FCEFA351F99}" type="pres">
      <dgm:prSet presAssocID="{9613378D-A6BE-4B8A-9B0F-F0960154BB8C}" presName="hierRoot2" presStyleCnt="0">
        <dgm:presLayoutVars>
          <dgm:hierBranch val="init"/>
        </dgm:presLayoutVars>
      </dgm:prSet>
      <dgm:spPr/>
    </dgm:pt>
    <dgm:pt modelId="{FDC095C5-6050-4D9A-B653-0EFCF8EBEE42}" type="pres">
      <dgm:prSet presAssocID="{9613378D-A6BE-4B8A-9B0F-F0960154BB8C}" presName="rootComposite" presStyleCnt="0"/>
      <dgm:spPr/>
    </dgm:pt>
    <dgm:pt modelId="{DEBF27A9-5938-4AD9-AEDE-F35B24EF6610}" type="pres">
      <dgm:prSet presAssocID="{9613378D-A6BE-4B8A-9B0F-F0960154BB8C}" presName="rootText" presStyleLbl="node2" presStyleIdx="2" presStyleCnt="3" custScaleX="144158">
        <dgm:presLayoutVars>
          <dgm:chPref val="3"/>
        </dgm:presLayoutVars>
      </dgm:prSet>
      <dgm:spPr/>
      <dgm:t>
        <a:bodyPr/>
        <a:lstStyle/>
        <a:p>
          <a:endParaRPr lang="en-US"/>
        </a:p>
      </dgm:t>
    </dgm:pt>
    <dgm:pt modelId="{082FBABA-7A6D-47F6-B0F4-D9D12F6BACFE}" type="pres">
      <dgm:prSet presAssocID="{9613378D-A6BE-4B8A-9B0F-F0960154BB8C}" presName="rootConnector" presStyleLbl="node2" presStyleIdx="2" presStyleCnt="3"/>
      <dgm:spPr/>
      <dgm:t>
        <a:bodyPr/>
        <a:lstStyle/>
        <a:p>
          <a:endParaRPr lang="en-US"/>
        </a:p>
      </dgm:t>
    </dgm:pt>
    <dgm:pt modelId="{F17BF436-8332-4C5C-AABA-28CDFA7FFBE2}" type="pres">
      <dgm:prSet presAssocID="{9613378D-A6BE-4B8A-9B0F-F0960154BB8C}" presName="hierChild4" presStyleCnt="0"/>
      <dgm:spPr/>
    </dgm:pt>
    <dgm:pt modelId="{595F216B-A24E-4E5A-9784-FC1C95CCB64D}" type="pres">
      <dgm:prSet presAssocID="{9613378D-A6BE-4B8A-9B0F-F0960154BB8C}" presName="hierChild5" presStyleCnt="0"/>
      <dgm:spPr/>
    </dgm:pt>
    <dgm:pt modelId="{4D8286D0-BF7D-451F-B312-A8A93D3995AA}" type="pres">
      <dgm:prSet presAssocID="{1D91310A-8062-496E-9F11-CDEFF25A2CA5}" presName="hierChild3" presStyleCnt="0"/>
      <dgm:spPr/>
    </dgm:pt>
    <dgm:pt modelId="{617E71B5-EF41-4C86-A623-34EF563265DF}" type="pres">
      <dgm:prSet presAssocID="{E09D2828-283F-496C-9522-5921D0864C9F}" presName="Name111" presStyleLbl="parChTrans1D2" presStyleIdx="3" presStyleCnt="4"/>
      <dgm:spPr/>
      <dgm:t>
        <a:bodyPr/>
        <a:lstStyle/>
        <a:p>
          <a:endParaRPr lang="en-US"/>
        </a:p>
      </dgm:t>
    </dgm:pt>
    <dgm:pt modelId="{BCB63043-E2CA-40B0-9E61-14A59BEE2B33}" type="pres">
      <dgm:prSet presAssocID="{22EA430B-BFEC-44B3-973F-DF332F1C48CC}" presName="hierRoot3" presStyleCnt="0">
        <dgm:presLayoutVars>
          <dgm:hierBranch val="init"/>
        </dgm:presLayoutVars>
      </dgm:prSet>
      <dgm:spPr/>
    </dgm:pt>
    <dgm:pt modelId="{847F1DCA-1F93-4EBB-89C1-5724F317EC09}" type="pres">
      <dgm:prSet presAssocID="{22EA430B-BFEC-44B3-973F-DF332F1C48CC}" presName="rootComposite3" presStyleCnt="0"/>
      <dgm:spPr/>
    </dgm:pt>
    <dgm:pt modelId="{C78FB6B9-B51F-4FDB-B093-4C5E8C74502B}" type="pres">
      <dgm:prSet presAssocID="{22EA430B-BFEC-44B3-973F-DF332F1C48CC}" presName="rootText3" presStyleLbl="asst1" presStyleIdx="0" presStyleCnt="1" custScaleX="150378" custLinFactNeighborX="-3348" custLinFactNeighborY="-15119">
        <dgm:presLayoutVars>
          <dgm:chPref val="3"/>
        </dgm:presLayoutVars>
      </dgm:prSet>
      <dgm:spPr/>
      <dgm:t>
        <a:bodyPr/>
        <a:lstStyle/>
        <a:p>
          <a:endParaRPr lang="en-US"/>
        </a:p>
      </dgm:t>
    </dgm:pt>
    <dgm:pt modelId="{B7F07F74-6E4F-4978-80A3-E827B805B677}" type="pres">
      <dgm:prSet presAssocID="{22EA430B-BFEC-44B3-973F-DF332F1C48CC}" presName="rootConnector3" presStyleLbl="asst1" presStyleIdx="0" presStyleCnt="1"/>
      <dgm:spPr/>
      <dgm:t>
        <a:bodyPr/>
        <a:lstStyle/>
        <a:p>
          <a:endParaRPr lang="en-US"/>
        </a:p>
      </dgm:t>
    </dgm:pt>
    <dgm:pt modelId="{E1A9280C-A9D8-4982-9FB4-48E3A09FF35E}" type="pres">
      <dgm:prSet presAssocID="{22EA430B-BFEC-44B3-973F-DF332F1C48CC}" presName="hierChild6" presStyleCnt="0"/>
      <dgm:spPr/>
    </dgm:pt>
    <dgm:pt modelId="{0816D821-4D18-404D-9062-952FB2627355}" type="pres">
      <dgm:prSet presAssocID="{22EA430B-BFEC-44B3-973F-DF332F1C48CC}" presName="hierChild7" presStyleCnt="0"/>
      <dgm:spPr/>
    </dgm:pt>
  </dgm:ptLst>
  <dgm:cxnLst>
    <dgm:cxn modelId="{74B9826F-821E-40FB-B4F7-7E04DAF13FE5}" type="presOf" srcId="{FD73E71F-85CF-4C7B-9710-3A05107F6BBB}" destId="{78393D72-2C07-4838-BD1E-12B7CC172FDC}" srcOrd="0" destOrd="0" presId="urn:microsoft.com/office/officeart/2005/8/layout/orgChart1"/>
    <dgm:cxn modelId="{88D8CD1B-311A-4850-B23D-E7BA6F1A0DD7}" type="presOf" srcId="{F2E6A255-79EF-412E-B097-03E9B36E8980}" destId="{E4145FC6-3316-4188-81E9-8971341943C0}" srcOrd="0" destOrd="0" presId="urn:microsoft.com/office/officeart/2005/8/layout/orgChart1"/>
    <dgm:cxn modelId="{956C3E91-8FFC-4B43-8CAF-67F423917FD3}" type="presOf" srcId="{1D91310A-8062-496E-9F11-CDEFF25A2CA5}" destId="{3AFD7B2A-22CD-402F-9049-CC9A042A8D7E}" srcOrd="1" destOrd="0" presId="urn:microsoft.com/office/officeart/2005/8/layout/orgChart1"/>
    <dgm:cxn modelId="{BEA385C7-2224-4FEE-90C1-1EA9AAAFD7BD}" type="presOf" srcId="{9613378D-A6BE-4B8A-9B0F-F0960154BB8C}" destId="{DEBF27A9-5938-4AD9-AEDE-F35B24EF6610}" srcOrd="0" destOrd="0" presId="urn:microsoft.com/office/officeart/2005/8/layout/orgChart1"/>
    <dgm:cxn modelId="{4A9D3F23-EA12-43F2-9D00-435B6BE5B73F}" type="presOf" srcId="{E09D2828-283F-496C-9522-5921D0864C9F}" destId="{617E71B5-EF41-4C86-A623-34EF563265DF}" srcOrd="0" destOrd="0" presId="urn:microsoft.com/office/officeart/2005/8/layout/orgChart1"/>
    <dgm:cxn modelId="{156B3DDB-6AF7-4979-8FF5-3FBCD727FFC9}" type="presOf" srcId="{22EA430B-BFEC-44B3-973F-DF332F1C48CC}" destId="{B7F07F74-6E4F-4978-80A3-E827B805B677}" srcOrd="1" destOrd="0" presId="urn:microsoft.com/office/officeart/2005/8/layout/orgChart1"/>
    <dgm:cxn modelId="{903C21AC-90DA-422B-8DDE-62E2CEC0701A}" type="presOf" srcId="{4F6A3F6F-4B7B-4483-BFDC-D1864F537A73}" destId="{2ACD2687-474B-4556-B5C3-A1968BA2A5B3}" srcOrd="0" destOrd="0" presId="urn:microsoft.com/office/officeart/2005/8/layout/orgChart1"/>
    <dgm:cxn modelId="{E4DF201A-BAA7-490B-B945-9372D84240D3}" srcId="{1D91310A-8062-496E-9F11-CDEFF25A2CA5}" destId="{9613378D-A6BE-4B8A-9B0F-F0960154BB8C}" srcOrd="3" destOrd="0" parTransId="{6EBFDA84-A813-439E-82FF-68BBD23FAB64}" sibTransId="{1A3481F2-D2E4-493B-A762-1D0D15CBD063}"/>
    <dgm:cxn modelId="{2E2E743D-6BE8-4F9E-8ED9-B6A5AFA65775}" type="presOf" srcId="{F2E6A255-79EF-412E-B097-03E9B36E8980}" destId="{E83A9083-7853-4E32-9E51-F4CD556805CB}" srcOrd="1" destOrd="0" presId="urn:microsoft.com/office/officeart/2005/8/layout/orgChart1"/>
    <dgm:cxn modelId="{4D1B3C93-1680-4F34-A11D-422715280BBE}" type="presOf" srcId="{22EA430B-BFEC-44B3-973F-DF332F1C48CC}" destId="{C78FB6B9-B51F-4FDB-B093-4C5E8C74502B}" srcOrd="0" destOrd="0" presId="urn:microsoft.com/office/officeart/2005/8/layout/orgChart1"/>
    <dgm:cxn modelId="{816761A8-290C-410F-B4C0-F904708F9283}" srcId="{FD73E71F-85CF-4C7B-9710-3A05107F6BBB}" destId="{1D91310A-8062-496E-9F11-CDEFF25A2CA5}" srcOrd="0" destOrd="0" parTransId="{48439845-8D3E-4BB6-A126-79E0A92A0963}" sibTransId="{44342BD8-975B-4F8E-9DA0-4B33396874FA}"/>
    <dgm:cxn modelId="{A266A790-67CC-4175-9AE5-3026EDECA58D}" type="presOf" srcId="{7C278E00-CB9E-42F1-8784-07DC6F58BF89}" destId="{6E3E792C-AB80-4E37-B314-0891B82B8E28}" srcOrd="0" destOrd="0" presId="urn:microsoft.com/office/officeart/2005/8/layout/orgChart1"/>
    <dgm:cxn modelId="{74639332-3859-4731-9281-3EF2B042A9DE}" type="presOf" srcId="{6EBFDA84-A813-439E-82FF-68BBD23FAB64}" destId="{38B7B530-0F17-48BE-BDD4-415BB5B5AC35}" srcOrd="0" destOrd="0" presId="urn:microsoft.com/office/officeart/2005/8/layout/orgChart1"/>
    <dgm:cxn modelId="{9D7563DF-E3B9-4B9F-97E5-8A6CC7CF558A}" type="presOf" srcId="{3A6ABF8B-0659-428C-B2C9-8755CFF745AE}" destId="{DE0D1A68-0358-4D44-B009-75BB4AF7FAA7}" srcOrd="1" destOrd="0" presId="urn:microsoft.com/office/officeart/2005/8/layout/orgChart1"/>
    <dgm:cxn modelId="{E29EA46E-7BD4-4ACB-A3C6-3D5F7EFD34FA}" type="presOf" srcId="{1D91310A-8062-496E-9F11-CDEFF25A2CA5}" destId="{288CF43F-71EB-47DB-B645-2DB91CE99D24}" srcOrd="0" destOrd="0" presId="urn:microsoft.com/office/officeart/2005/8/layout/orgChart1"/>
    <dgm:cxn modelId="{9DA40D13-438B-45F7-9F40-C42CF7B52A9A}" type="presOf" srcId="{9613378D-A6BE-4B8A-9B0F-F0960154BB8C}" destId="{082FBABA-7A6D-47F6-B0F4-D9D12F6BACFE}" srcOrd="1" destOrd="0" presId="urn:microsoft.com/office/officeart/2005/8/layout/orgChart1"/>
    <dgm:cxn modelId="{B951EA9A-0E90-43A1-9E3B-ECD825FFC88E}" srcId="{1D91310A-8062-496E-9F11-CDEFF25A2CA5}" destId="{F2E6A255-79EF-412E-B097-03E9B36E8980}" srcOrd="2" destOrd="0" parTransId="{4F6A3F6F-4B7B-4483-BFDC-D1864F537A73}" sibTransId="{E97CA337-AD17-4446-8E92-8B510943515D}"/>
    <dgm:cxn modelId="{EE18024A-0B06-4333-B09D-2A4AE4E55EEA}" type="presOf" srcId="{3A6ABF8B-0659-428C-B2C9-8755CFF745AE}" destId="{820FBE26-0780-4909-BDF2-B935402CF11D}" srcOrd="0" destOrd="0" presId="urn:microsoft.com/office/officeart/2005/8/layout/orgChart1"/>
    <dgm:cxn modelId="{19E96491-D66D-4298-AFB0-8C046F80EA93}" srcId="{1D91310A-8062-496E-9F11-CDEFF25A2CA5}" destId="{22EA430B-BFEC-44B3-973F-DF332F1C48CC}" srcOrd="0" destOrd="0" parTransId="{E09D2828-283F-496C-9522-5921D0864C9F}" sibTransId="{5D9C9E89-1E51-462A-967B-3A2ECED132D1}"/>
    <dgm:cxn modelId="{E4D69515-133B-47A0-A244-D9F146F65069}" srcId="{1D91310A-8062-496E-9F11-CDEFF25A2CA5}" destId="{3A6ABF8B-0659-428C-B2C9-8755CFF745AE}" srcOrd="1" destOrd="0" parTransId="{7C278E00-CB9E-42F1-8784-07DC6F58BF89}" sibTransId="{F754FB67-73E8-4F4B-BB23-39344F033D65}"/>
    <dgm:cxn modelId="{810F3A4A-28AF-4268-8BA1-6B34876DC6DA}" type="presParOf" srcId="{78393D72-2C07-4838-BD1E-12B7CC172FDC}" destId="{141409FA-2AA6-410F-9408-716B726D1F24}" srcOrd="0" destOrd="0" presId="urn:microsoft.com/office/officeart/2005/8/layout/orgChart1"/>
    <dgm:cxn modelId="{7FB721F1-9AAB-4E90-BF73-1F2571E3BC7D}" type="presParOf" srcId="{141409FA-2AA6-410F-9408-716B726D1F24}" destId="{0A935FEB-5329-4D85-A716-191B5B06FEB9}" srcOrd="0" destOrd="0" presId="urn:microsoft.com/office/officeart/2005/8/layout/orgChart1"/>
    <dgm:cxn modelId="{CAB50DE4-7977-47BD-8649-F4C6774E6A81}" type="presParOf" srcId="{0A935FEB-5329-4D85-A716-191B5B06FEB9}" destId="{288CF43F-71EB-47DB-B645-2DB91CE99D24}" srcOrd="0" destOrd="0" presId="urn:microsoft.com/office/officeart/2005/8/layout/orgChart1"/>
    <dgm:cxn modelId="{A2BC2E01-9675-4531-A42C-CA0ACC651D67}" type="presParOf" srcId="{0A935FEB-5329-4D85-A716-191B5B06FEB9}" destId="{3AFD7B2A-22CD-402F-9049-CC9A042A8D7E}" srcOrd="1" destOrd="0" presId="urn:microsoft.com/office/officeart/2005/8/layout/orgChart1"/>
    <dgm:cxn modelId="{93FC8D21-EA8C-4371-B0CC-30ED2CE1BAE7}" type="presParOf" srcId="{141409FA-2AA6-410F-9408-716B726D1F24}" destId="{22D30D49-39AD-47BE-BEE1-38FEE16E8B41}" srcOrd="1" destOrd="0" presId="urn:microsoft.com/office/officeart/2005/8/layout/orgChart1"/>
    <dgm:cxn modelId="{DCD0C06B-FC81-422B-B870-8546ED4B549D}" type="presParOf" srcId="{22D30D49-39AD-47BE-BEE1-38FEE16E8B41}" destId="{6E3E792C-AB80-4E37-B314-0891B82B8E28}" srcOrd="0" destOrd="0" presId="urn:microsoft.com/office/officeart/2005/8/layout/orgChart1"/>
    <dgm:cxn modelId="{CB068A53-9B13-4C2A-A4F8-F7640BDE7976}" type="presParOf" srcId="{22D30D49-39AD-47BE-BEE1-38FEE16E8B41}" destId="{E36BEFB2-3E1C-41F9-9630-9D4F745D6599}" srcOrd="1" destOrd="0" presId="urn:microsoft.com/office/officeart/2005/8/layout/orgChart1"/>
    <dgm:cxn modelId="{1AD9350C-F5EF-4A94-BB6D-6E01D1486D4B}" type="presParOf" srcId="{E36BEFB2-3E1C-41F9-9630-9D4F745D6599}" destId="{251A81D4-34D8-4C19-8107-65C96E31A009}" srcOrd="0" destOrd="0" presId="urn:microsoft.com/office/officeart/2005/8/layout/orgChart1"/>
    <dgm:cxn modelId="{9647037A-5B50-4934-B6AB-5F614FF56BC4}" type="presParOf" srcId="{251A81D4-34D8-4C19-8107-65C96E31A009}" destId="{820FBE26-0780-4909-BDF2-B935402CF11D}" srcOrd="0" destOrd="0" presId="urn:microsoft.com/office/officeart/2005/8/layout/orgChart1"/>
    <dgm:cxn modelId="{2CC57CD1-0DB1-422B-B075-8EF850EB396E}" type="presParOf" srcId="{251A81D4-34D8-4C19-8107-65C96E31A009}" destId="{DE0D1A68-0358-4D44-B009-75BB4AF7FAA7}" srcOrd="1" destOrd="0" presId="urn:microsoft.com/office/officeart/2005/8/layout/orgChart1"/>
    <dgm:cxn modelId="{E94DEFA7-A158-43F4-AF47-25FBF32B934C}" type="presParOf" srcId="{E36BEFB2-3E1C-41F9-9630-9D4F745D6599}" destId="{D896D7E7-D6DF-4B98-AE46-C47971094F04}" srcOrd="1" destOrd="0" presId="urn:microsoft.com/office/officeart/2005/8/layout/orgChart1"/>
    <dgm:cxn modelId="{66B03E7C-4104-43D7-B1A9-1E024CF2F4E8}" type="presParOf" srcId="{E36BEFB2-3E1C-41F9-9630-9D4F745D6599}" destId="{ADFD768E-196F-48BD-8014-9FE76A5A2055}" srcOrd="2" destOrd="0" presId="urn:microsoft.com/office/officeart/2005/8/layout/orgChart1"/>
    <dgm:cxn modelId="{F256ECE1-B889-4826-9938-E0C8D4428897}" type="presParOf" srcId="{22D30D49-39AD-47BE-BEE1-38FEE16E8B41}" destId="{2ACD2687-474B-4556-B5C3-A1968BA2A5B3}" srcOrd="2" destOrd="0" presId="urn:microsoft.com/office/officeart/2005/8/layout/orgChart1"/>
    <dgm:cxn modelId="{56CBDD1B-A3DE-4409-8189-70C3430615B5}" type="presParOf" srcId="{22D30D49-39AD-47BE-BEE1-38FEE16E8B41}" destId="{BD3B2758-1213-4984-AFC5-DC217D41165B}" srcOrd="3" destOrd="0" presId="urn:microsoft.com/office/officeart/2005/8/layout/orgChart1"/>
    <dgm:cxn modelId="{D563B743-4D18-4406-81A3-058FD38B2B3F}" type="presParOf" srcId="{BD3B2758-1213-4984-AFC5-DC217D41165B}" destId="{932952BC-0B43-41A5-8D5B-EBDD05DD9ABB}" srcOrd="0" destOrd="0" presId="urn:microsoft.com/office/officeart/2005/8/layout/orgChart1"/>
    <dgm:cxn modelId="{040B0C7C-06A1-46B3-B518-78CACE4C58F2}" type="presParOf" srcId="{932952BC-0B43-41A5-8D5B-EBDD05DD9ABB}" destId="{E4145FC6-3316-4188-81E9-8971341943C0}" srcOrd="0" destOrd="0" presId="urn:microsoft.com/office/officeart/2005/8/layout/orgChart1"/>
    <dgm:cxn modelId="{B0FABFA5-27DD-4CC9-AEA0-2BC0E0158199}" type="presParOf" srcId="{932952BC-0B43-41A5-8D5B-EBDD05DD9ABB}" destId="{E83A9083-7853-4E32-9E51-F4CD556805CB}" srcOrd="1" destOrd="0" presId="urn:microsoft.com/office/officeart/2005/8/layout/orgChart1"/>
    <dgm:cxn modelId="{C4DC5A26-DA2D-413D-99C9-ADFE994AC12D}" type="presParOf" srcId="{BD3B2758-1213-4984-AFC5-DC217D41165B}" destId="{9942ED3C-6DE6-4DA9-86DE-74B1FF1260E1}" srcOrd="1" destOrd="0" presId="urn:microsoft.com/office/officeart/2005/8/layout/orgChart1"/>
    <dgm:cxn modelId="{60D871E6-8337-43FB-B343-BDC5CF68F09F}" type="presParOf" srcId="{BD3B2758-1213-4984-AFC5-DC217D41165B}" destId="{D9EE74DF-FADD-4338-9C33-39FE0261C134}" srcOrd="2" destOrd="0" presId="urn:microsoft.com/office/officeart/2005/8/layout/orgChart1"/>
    <dgm:cxn modelId="{F8A6DABE-0A48-45FB-8E5D-7A91B78E5C27}" type="presParOf" srcId="{22D30D49-39AD-47BE-BEE1-38FEE16E8B41}" destId="{38B7B530-0F17-48BE-BDD4-415BB5B5AC35}" srcOrd="4" destOrd="0" presId="urn:microsoft.com/office/officeart/2005/8/layout/orgChart1"/>
    <dgm:cxn modelId="{DBFC0131-FEA7-4B04-81F1-0B94B9413869}" type="presParOf" srcId="{22D30D49-39AD-47BE-BEE1-38FEE16E8B41}" destId="{B8D2BDA7-B14B-4E3C-AC3E-4FCEFA351F99}" srcOrd="5" destOrd="0" presId="urn:microsoft.com/office/officeart/2005/8/layout/orgChart1"/>
    <dgm:cxn modelId="{141A0ABE-52DC-4757-A8B7-2BE9D9CEDD54}" type="presParOf" srcId="{B8D2BDA7-B14B-4E3C-AC3E-4FCEFA351F99}" destId="{FDC095C5-6050-4D9A-B653-0EFCF8EBEE42}" srcOrd="0" destOrd="0" presId="urn:microsoft.com/office/officeart/2005/8/layout/orgChart1"/>
    <dgm:cxn modelId="{D91997F5-5AF5-4325-B557-3C16C75DC615}" type="presParOf" srcId="{FDC095C5-6050-4D9A-B653-0EFCF8EBEE42}" destId="{DEBF27A9-5938-4AD9-AEDE-F35B24EF6610}" srcOrd="0" destOrd="0" presId="urn:microsoft.com/office/officeart/2005/8/layout/orgChart1"/>
    <dgm:cxn modelId="{55811F1E-0C91-4701-B788-EF58312E8BFB}" type="presParOf" srcId="{FDC095C5-6050-4D9A-B653-0EFCF8EBEE42}" destId="{082FBABA-7A6D-47F6-B0F4-D9D12F6BACFE}" srcOrd="1" destOrd="0" presId="urn:microsoft.com/office/officeart/2005/8/layout/orgChart1"/>
    <dgm:cxn modelId="{DBBFC0DF-0FCF-4059-B86A-4146F24E4A7F}" type="presParOf" srcId="{B8D2BDA7-B14B-4E3C-AC3E-4FCEFA351F99}" destId="{F17BF436-8332-4C5C-AABA-28CDFA7FFBE2}" srcOrd="1" destOrd="0" presId="urn:microsoft.com/office/officeart/2005/8/layout/orgChart1"/>
    <dgm:cxn modelId="{74780D47-1B3F-4BCF-AD0A-E4799D0BD3CE}" type="presParOf" srcId="{B8D2BDA7-B14B-4E3C-AC3E-4FCEFA351F99}" destId="{595F216B-A24E-4E5A-9784-FC1C95CCB64D}" srcOrd="2" destOrd="0" presId="urn:microsoft.com/office/officeart/2005/8/layout/orgChart1"/>
    <dgm:cxn modelId="{7109D63B-3403-45EC-81AC-CFD8128557BA}" type="presParOf" srcId="{141409FA-2AA6-410F-9408-716B726D1F24}" destId="{4D8286D0-BF7D-451F-B312-A8A93D3995AA}" srcOrd="2" destOrd="0" presId="urn:microsoft.com/office/officeart/2005/8/layout/orgChart1"/>
    <dgm:cxn modelId="{8B30BA51-CF7F-48B3-AB41-305997AC8F84}" type="presParOf" srcId="{4D8286D0-BF7D-451F-B312-A8A93D3995AA}" destId="{617E71B5-EF41-4C86-A623-34EF563265DF}" srcOrd="0" destOrd="0" presId="urn:microsoft.com/office/officeart/2005/8/layout/orgChart1"/>
    <dgm:cxn modelId="{2DE8BBBD-E8C6-47CF-BAF8-42238F045032}" type="presParOf" srcId="{4D8286D0-BF7D-451F-B312-A8A93D3995AA}" destId="{BCB63043-E2CA-40B0-9E61-14A59BEE2B33}" srcOrd="1" destOrd="0" presId="urn:microsoft.com/office/officeart/2005/8/layout/orgChart1"/>
    <dgm:cxn modelId="{CFC65DCE-37C3-4794-B667-5D8976A0798A}" type="presParOf" srcId="{BCB63043-E2CA-40B0-9E61-14A59BEE2B33}" destId="{847F1DCA-1F93-4EBB-89C1-5724F317EC09}" srcOrd="0" destOrd="0" presId="urn:microsoft.com/office/officeart/2005/8/layout/orgChart1"/>
    <dgm:cxn modelId="{EB9AEF41-D221-4D14-84D0-1F2F802ED641}" type="presParOf" srcId="{847F1DCA-1F93-4EBB-89C1-5724F317EC09}" destId="{C78FB6B9-B51F-4FDB-B093-4C5E8C74502B}" srcOrd="0" destOrd="0" presId="urn:microsoft.com/office/officeart/2005/8/layout/orgChart1"/>
    <dgm:cxn modelId="{9D2AC29B-0199-41C8-9367-295A83C3097F}" type="presParOf" srcId="{847F1DCA-1F93-4EBB-89C1-5724F317EC09}" destId="{B7F07F74-6E4F-4978-80A3-E827B805B677}" srcOrd="1" destOrd="0" presId="urn:microsoft.com/office/officeart/2005/8/layout/orgChart1"/>
    <dgm:cxn modelId="{C336E6B6-5C2F-4E94-9B34-1BA563A824DE}" type="presParOf" srcId="{BCB63043-E2CA-40B0-9E61-14A59BEE2B33}" destId="{E1A9280C-A9D8-4982-9FB4-48E3A09FF35E}" srcOrd="1" destOrd="0" presId="urn:microsoft.com/office/officeart/2005/8/layout/orgChart1"/>
    <dgm:cxn modelId="{2C284894-21DE-46A4-BD41-4ED570633BE4}" type="presParOf" srcId="{BCB63043-E2CA-40B0-9E61-14A59BEE2B33}" destId="{0816D821-4D18-404D-9062-952FB2627355}"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7760EA8-DCCB-4EF1-8DA1-FB82F35935E9}"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1E75D843-C41F-4097-94C5-C0A15ED7A5EC}">
      <dgm:prSet phldrT="[Text]" custT="1"/>
      <dgm:spPr/>
      <dgm:t>
        <a:bodyPr/>
        <a:lstStyle/>
        <a:p>
          <a:r>
            <a:rPr lang="en-US" sz="2800" b="1" dirty="0" smtClean="0"/>
            <a:t>Performance measurement</a:t>
          </a:r>
          <a:endParaRPr lang="en-US" sz="2800" b="1" dirty="0"/>
        </a:p>
      </dgm:t>
    </dgm:pt>
    <dgm:pt modelId="{D1A21226-35AE-41DF-95E4-ABA662EB090A}" type="parTrans" cxnId="{0415B091-F209-42C1-BEF1-3B994C6EB206}">
      <dgm:prSet/>
      <dgm:spPr/>
      <dgm:t>
        <a:bodyPr/>
        <a:lstStyle/>
        <a:p>
          <a:endParaRPr lang="en-US"/>
        </a:p>
      </dgm:t>
    </dgm:pt>
    <dgm:pt modelId="{34236337-7C17-4B36-93CD-F5E134D02C7D}" type="sibTrans" cxnId="{0415B091-F209-42C1-BEF1-3B994C6EB206}">
      <dgm:prSet/>
      <dgm:spPr/>
      <dgm:t>
        <a:bodyPr/>
        <a:lstStyle/>
        <a:p>
          <a:endParaRPr lang="en-US"/>
        </a:p>
      </dgm:t>
    </dgm:pt>
    <dgm:pt modelId="{6617ED40-C655-4C1E-BE0F-7A54B878C285}" type="asst">
      <dgm:prSet phldrT="[Text]" custT="1"/>
      <dgm:spPr>
        <a:solidFill>
          <a:srgbClr val="1F4A7F"/>
        </a:solidFill>
      </dgm:spPr>
      <dgm:t>
        <a:bodyPr/>
        <a:lstStyle/>
        <a:p>
          <a:r>
            <a:rPr lang="en-US" sz="2400" b="1" dirty="0" smtClean="0"/>
            <a:t>How will we know if we are meeting community needs prioritized?</a:t>
          </a:r>
          <a:endParaRPr lang="en-US" sz="2400" b="1" dirty="0"/>
        </a:p>
      </dgm:t>
    </dgm:pt>
    <dgm:pt modelId="{5C32A4D3-80BA-498F-A189-ED261656E14F}" type="parTrans" cxnId="{497C1AF1-4D6E-4DEC-850F-9FD61B80C82B}">
      <dgm:prSet/>
      <dgm:spPr/>
      <dgm:t>
        <a:bodyPr/>
        <a:lstStyle/>
        <a:p>
          <a:endParaRPr lang="en-US"/>
        </a:p>
      </dgm:t>
    </dgm:pt>
    <dgm:pt modelId="{BF5D1BC8-16A1-4933-93A6-004E57B2F8B6}" type="sibTrans" cxnId="{497C1AF1-4D6E-4DEC-850F-9FD61B80C82B}">
      <dgm:prSet/>
      <dgm:spPr/>
      <dgm:t>
        <a:bodyPr/>
        <a:lstStyle/>
        <a:p>
          <a:endParaRPr lang="en-US"/>
        </a:p>
      </dgm:t>
    </dgm:pt>
    <dgm:pt modelId="{8F710F63-CC5C-4F86-9C28-BB204F139B90}">
      <dgm:prSet phldrT="[Text]" custT="1"/>
      <dgm:spPr>
        <a:solidFill>
          <a:srgbClr val="1F4A7F"/>
        </a:solidFill>
      </dgm:spPr>
      <dgm:t>
        <a:bodyPr/>
        <a:lstStyle/>
        <a:p>
          <a:r>
            <a:rPr lang="en-US" sz="2400" b="1" dirty="0" smtClean="0"/>
            <a:t>What metrics matter?</a:t>
          </a:r>
          <a:endParaRPr lang="en-US" sz="2400" b="1" dirty="0"/>
        </a:p>
      </dgm:t>
    </dgm:pt>
    <dgm:pt modelId="{8E4723B8-03D1-4390-8443-2ED0FA770694}" type="parTrans" cxnId="{9A285F88-9ED1-4FE5-89AB-C83635B10ADF}">
      <dgm:prSet/>
      <dgm:spPr/>
      <dgm:t>
        <a:bodyPr/>
        <a:lstStyle/>
        <a:p>
          <a:endParaRPr lang="en-US"/>
        </a:p>
      </dgm:t>
    </dgm:pt>
    <dgm:pt modelId="{A37F890F-4F56-4C74-A128-45701683709E}" type="sibTrans" cxnId="{9A285F88-9ED1-4FE5-89AB-C83635B10ADF}">
      <dgm:prSet/>
      <dgm:spPr/>
      <dgm:t>
        <a:bodyPr/>
        <a:lstStyle/>
        <a:p>
          <a:endParaRPr lang="en-US"/>
        </a:p>
      </dgm:t>
    </dgm:pt>
    <dgm:pt modelId="{2C580642-6A10-4E2E-9F80-64590CD89A44}">
      <dgm:prSet phldrT="[Text]" custT="1"/>
      <dgm:spPr>
        <a:solidFill>
          <a:srgbClr val="1F4A7F"/>
        </a:solidFill>
      </dgm:spPr>
      <dgm:t>
        <a:bodyPr/>
        <a:lstStyle/>
        <a:p>
          <a:r>
            <a:rPr lang="en-US" sz="2400" b="1" dirty="0" smtClean="0"/>
            <a:t>What data will need to be captured</a:t>
          </a:r>
          <a:endParaRPr lang="en-US" sz="2400" b="1" dirty="0"/>
        </a:p>
      </dgm:t>
    </dgm:pt>
    <dgm:pt modelId="{4A6E2986-FB6E-41B6-9709-BE996F49EEE5}" type="parTrans" cxnId="{F8684BE3-5792-4D46-B3DF-100E499355B2}">
      <dgm:prSet/>
      <dgm:spPr/>
      <dgm:t>
        <a:bodyPr/>
        <a:lstStyle/>
        <a:p>
          <a:endParaRPr lang="en-US"/>
        </a:p>
      </dgm:t>
    </dgm:pt>
    <dgm:pt modelId="{F5BEFE92-1A50-41B2-A79D-072B952FF322}" type="sibTrans" cxnId="{F8684BE3-5792-4D46-B3DF-100E499355B2}">
      <dgm:prSet/>
      <dgm:spPr/>
      <dgm:t>
        <a:bodyPr/>
        <a:lstStyle/>
        <a:p>
          <a:endParaRPr lang="en-US"/>
        </a:p>
      </dgm:t>
    </dgm:pt>
    <dgm:pt modelId="{C53E2A92-45EA-4CE7-B23D-515D3C3E760B}" type="pres">
      <dgm:prSet presAssocID="{17760EA8-DCCB-4EF1-8DA1-FB82F35935E9}" presName="hierChild1" presStyleCnt="0">
        <dgm:presLayoutVars>
          <dgm:orgChart val="1"/>
          <dgm:chPref val="1"/>
          <dgm:dir/>
          <dgm:animOne val="branch"/>
          <dgm:animLvl val="lvl"/>
          <dgm:resizeHandles/>
        </dgm:presLayoutVars>
      </dgm:prSet>
      <dgm:spPr/>
      <dgm:t>
        <a:bodyPr/>
        <a:lstStyle/>
        <a:p>
          <a:endParaRPr lang="en-US"/>
        </a:p>
      </dgm:t>
    </dgm:pt>
    <dgm:pt modelId="{CEE1F4B5-4551-4F25-8D2A-BA02A7CE3191}" type="pres">
      <dgm:prSet presAssocID="{1E75D843-C41F-4097-94C5-C0A15ED7A5EC}" presName="hierRoot1" presStyleCnt="0">
        <dgm:presLayoutVars>
          <dgm:hierBranch val="init"/>
        </dgm:presLayoutVars>
      </dgm:prSet>
      <dgm:spPr/>
    </dgm:pt>
    <dgm:pt modelId="{65759EC3-8679-45BC-A204-702E04B8EC1F}" type="pres">
      <dgm:prSet presAssocID="{1E75D843-C41F-4097-94C5-C0A15ED7A5EC}" presName="rootComposite1" presStyleCnt="0"/>
      <dgm:spPr/>
    </dgm:pt>
    <dgm:pt modelId="{7077C6D3-3EFC-4367-96C7-986EF787A66A}" type="pres">
      <dgm:prSet presAssocID="{1E75D843-C41F-4097-94C5-C0A15ED7A5EC}" presName="rootText1" presStyleLbl="node0" presStyleIdx="0" presStyleCnt="1" custScaleX="166762">
        <dgm:presLayoutVars>
          <dgm:chPref val="3"/>
        </dgm:presLayoutVars>
      </dgm:prSet>
      <dgm:spPr/>
      <dgm:t>
        <a:bodyPr/>
        <a:lstStyle/>
        <a:p>
          <a:endParaRPr lang="en-US"/>
        </a:p>
      </dgm:t>
    </dgm:pt>
    <dgm:pt modelId="{0D8880BD-401A-4E29-BCB9-7475E8D28326}" type="pres">
      <dgm:prSet presAssocID="{1E75D843-C41F-4097-94C5-C0A15ED7A5EC}" presName="rootConnector1" presStyleLbl="node1" presStyleIdx="0" presStyleCnt="0"/>
      <dgm:spPr/>
      <dgm:t>
        <a:bodyPr/>
        <a:lstStyle/>
        <a:p>
          <a:endParaRPr lang="en-US"/>
        </a:p>
      </dgm:t>
    </dgm:pt>
    <dgm:pt modelId="{12639963-8632-47B4-A898-4DC11273A085}" type="pres">
      <dgm:prSet presAssocID="{1E75D843-C41F-4097-94C5-C0A15ED7A5EC}" presName="hierChild2" presStyleCnt="0"/>
      <dgm:spPr/>
    </dgm:pt>
    <dgm:pt modelId="{B05346A7-E0B3-4D85-A201-34FDF395AC48}" type="pres">
      <dgm:prSet presAssocID="{8E4723B8-03D1-4390-8443-2ED0FA770694}" presName="Name37" presStyleLbl="parChTrans1D2" presStyleIdx="0" presStyleCnt="3"/>
      <dgm:spPr/>
      <dgm:t>
        <a:bodyPr/>
        <a:lstStyle/>
        <a:p>
          <a:endParaRPr lang="en-US"/>
        </a:p>
      </dgm:t>
    </dgm:pt>
    <dgm:pt modelId="{0FB26BB7-3F24-4D40-889F-E8EDF41B5E98}" type="pres">
      <dgm:prSet presAssocID="{8F710F63-CC5C-4F86-9C28-BB204F139B90}" presName="hierRoot2" presStyleCnt="0">
        <dgm:presLayoutVars>
          <dgm:hierBranch val="init"/>
        </dgm:presLayoutVars>
      </dgm:prSet>
      <dgm:spPr/>
    </dgm:pt>
    <dgm:pt modelId="{A91C0452-3B09-4F0A-A535-CDE4C22F80BC}" type="pres">
      <dgm:prSet presAssocID="{8F710F63-CC5C-4F86-9C28-BB204F139B90}" presName="rootComposite" presStyleCnt="0"/>
      <dgm:spPr/>
    </dgm:pt>
    <dgm:pt modelId="{02D78A3C-5D21-4165-97C5-E6490890736E}" type="pres">
      <dgm:prSet presAssocID="{8F710F63-CC5C-4F86-9C28-BB204F139B90}" presName="rootText" presStyleLbl="node2" presStyleIdx="0" presStyleCnt="2">
        <dgm:presLayoutVars>
          <dgm:chPref val="3"/>
        </dgm:presLayoutVars>
      </dgm:prSet>
      <dgm:spPr/>
      <dgm:t>
        <a:bodyPr/>
        <a:lstStyle/>
        <a:p>
          <a:endParaRPr lang="en-US"/>
        </a:p>
      </dgm:t>
    </dgm:pt>
    <dgm:pt modelId="{BB0E2F95-DC19-4B21-B6CB-057856548398}" type="pres">
      <dgm:prSet presAssocID="{8F710F63-CC5C-4F86-9C28-BB204F139B90}" presName="rootConnector" presStyleLbl="node2" presStyleIdx="0" presStyleCnt="2"/>
      <dgm:spPr/>
      <dgm:t>
        <a:bodyPr/>
        <a:lstStyle/>
        <a:p>
          <a:endParaRPr lang="en-US"/>
        </a:p>
      </dgm:t>
    </dgm:pt>
    <dgm:pt modelId="{60E05C23-ED04-4922-977E-23C0D3A76589}" type="pres">
      <dgm:prSet presAssocID="{8F710F63-CC5C-4F86-9C28-BB204F139B90}" presName="hierChild4" presStyleCnt="0"/>
      <dgm:spPr/>
    </dgm:pt>
    <dgm:pt modelId="{07C67AEA-6004-4A05-9F89-DCDD3D8C3B4B}" type="pres">
      <dgm:prSet presAssocID="{8F710F63-CC5C-4F86-9C28-BB204F139B90}" presName="hierChild5" presStyleCnt="0"/>
      <dgm:spPr/>
    </dgm:pt>
    <dgm:pt modelId="{06399A51-4B04-41C5-B1DA-1D34FB7A90AD}" type="pres">
      <dgm:prSet presAssocID="{4A6E2986-FB6E-41B6-9709-BE996F49EEE5}" presName="Name37" presStyleLbl="parChTrans1D2" presStyleIdx="1" presStyleCnt="3"/>
      <dgm:spPr/>
      <dgm:t>
        <a:bodyPr/>
        <a:lstStyle/>
        <a:p>
          <a:endParaRPr lang="en-US"/>
        </a:p>
      </dgm:t>
    </dgm:pt>
    <dgm:pt modelId="{2C2F71E8-D0C7-4E5D-AB41-A3F590B4EABA}" type="pres">
      <dgm:prSet presAssocID="{2C580642-6A10-4E2E-9F80-64590CD89A44}" presName="hierRoot2" presStyleCnt="0">
        <dgm:presLayoutVars>
          <dgm:hierBranch val="init"/>
        </dgm:presLayoutVars>
      </dgm:prSet>
      <dgm:spPr/>
    </dgm:pt>
    <dgm:pt modelId="{2FDA915F-2195-4C6B-8C14-0BF45F99FD4B}" type="pres">
      <dgm:prSet presAssocID="{2C580642-6A10-4E2E-9F80-64590CD89A44}" presName="rootComposite" presStyleCnt="0"/>
      <dgm:spPr/>
    </dgm:pt>
    <dgm:pt modelId="{D4837772-6D4B-4AC8-9D00-93167F51EBD8}" type="pres">
      <dgm:prSet presAssocID="{2C580642-6A10-4E2E-9F80-64590CD89A44}" presName="rootText" presStyleLbl="node2" presStyleIdx="1" presStyleCnt="2" custScaleX="158978" custScaleY="99956">
        <dgm:presLayoutVars>
          <dgm:chPref val="3"/>
        </dgm:presLayoutVars>
      </dgm:prSet>
      <dgm:spPr/>
      <dgm:t>
        <a:bodyPr/>
        <a:lstStyle/>
        <a:p>
          <a:endParaRPr lang="en-US"/>
        </a:p>
      </dgm:t>
    </dgm:pt>
    <dgm:pt modelId="{1847F752-32CD-479A-8B69-4976BF0A7078}" type="pres">
      <dgm:prSet presAssocID="{2C580642-6A10-4E2E-9F80-64590CD89A44}" presName="rootConnector" presStyleLbl="node2" presStyleIdx="1" presStyleCnt="2"/>
      <dgm:spPr/>
      <dgm:t>
        <a:bodyPr/>
        <a:lstStyle/>
        <a:p>
          <a:endParaRPr lang="en-US"/>
        </a:p>
      </dgm:t>
    </dgm:pt>
    <dgm:pt modelId="{66B88CE7-4648-4EF2-A3C9-E3C4B8E935CD}" type="pres">
      <dgm:prSet presAssocID="{2C580642-6A10-4E2E-9F80-64590CD89A44}" presName="hierChild4" presStyleCnt="0"/>
      <dgm:spPr/>
    </dgm:pt>
    <dgm:pt modelId="{5354C78B-7BA0-49B0-BBD8-7D55B4567040}" type="pres">
      <dgm:prSet presAssocID="{2C580642-6A10-4E2E-9F80-64590CD89A44}" presName="hierChild5" presStyleCnt="0"/>
      <dgm:spPr/>
    </dgm:pt>
    <dgm:pt modelId="{7B955F4F-F037-4622-8042-7BD0D9C71B4B}" type="pres">
      <dgm:prSet presAssocID="{1E75D843-C41F-4097-94C5-C0A15ED7A5EC}" presName="hierChild3" presStyleCnt="0"/>
      <dgm:spPr/>
    </dgm:pt>
    <dgm:pt modelId="{A14DB0F9-2EF3-4334-BEEC-A00D9138CA57}" type="pres">
      <dgm:prSet presAssocID="{5C32A4D3-80BA-498F-A189-ED261656E14F}" presName="Name111" presStyleLbl="parChTrans1D2" presStyleIdx="2" presStyleCnt="3"/>
      <dgm:spPr/>
      <dgm:t>
        <a:bodyPr/>
        <a:lstStyle/>
        <a:p>
          <a:endParaRPr lang="en-US"/>
        </a:p>
      </dgm:t>
    </dgm:pt>
    <dgm:pt modelId="{735E69AF-A247-4874-98EA-F5EC9D17CB85}" type="pres">
      <dgm:prSet presAssocID="{6617ED40-C655-4C1E-BE0F-7A54B878C285}" presName="hierRoot3" presStyleCnt="0">
        <dgm:presLayoutVars>
          <dgm:hierBranch val="init"/>
        </dgm:presLayoutVars>
      </dgm:prSet>
      <dgm:spPr/>
    </dgm:pt>
    <dgm:pt modelId="{E11C477E-82C8-48E1-986D-2B39457A4E15}" type="pres">
      <dgm:prSet presAssocID="{6617ED40-C655-4C1E-BE0F-7A54B878C285}" presName="rootComposite3" presStyleCnt="0"/>
      <dgm:spPr/>
    </dgm:pt>
    <dgm:pt modelId="{F197A75A-91C0-4913-9857-763E2898976D}" type="pres">
      <dgm:prSet presAssocID="{6617ED40-C655-4C1E-BE0F-7A54B878C285}" presName="rootText3" presStyleLbl="asst1" presStyleIdx="0" presStyleCnt="1" custScaleX="182735" custScaleY="118739">
        <dgm:presLayoutVars>
          <dgm:chPref val="3"/>
        </dgm:presLayoutVars>
      </dgm:prSet>
      <dgm:spPr/>
      <dgm:t>
        <a:bodyPr/>
        <a:lstStyle/>
        <a:p>
          <a:endParaRPr lang="en-US"/>
        </a:p>
      </dgm:t>
    </dgm:pt>
    <dgm:pt modelId="{ABA8BC52-7881-49A5-846B-9DD118E6B768}" type="pres">
      <dgm:prSet presAssocID="{6617ED40-C655-4C1E-BE0F-7A54B878C285}" presName="rootConnector3" presStyleLbl="asst1" presStyleIdx="0" presStyleCnt="1"/>
      <dgm:spPr/>
      <dgm:t>
        <a:bodyPr/>
        <a:lstStyle/>
        <a:p>
          <a:endParaRPr lang="en-US"/>
        </a:p>
      </dgm:t>
    </dgm:pt>
    <dgm:pt modelId="{AE4E922A-2FEB-43CB-B409-C9DF9829FDF3}" type="pres">
      <dgm:prSet presAssocID="{6617ED40-C655-4C1E-BE0F-7A54B878C285}" presName="hierChild6" presStyleCnt="0"/>
      <dgm:spPr/>
    </dgm:pt>
    <dgm:pt modelId="{3E4CAA21-EB95-4338-841D-4F3FBEDFBC0D}" type="pres">
      <dgm:prSet presAssocID="{6617ED40-C655-4C1E-BE0F-7A54B878C285}" presName="hierChild7" presStyleCnt="0"/>
      <dgm:spPr/>
    </dgm:pt>
  </dgm:ptLst>
  <dgm:cxnLst>
    <dgm:cxn modelId="{8E99773D-B711-4123-965E-570A798F0E41}" type="presOf" srcId="{1E75D843-C41F-4097-94C5-C0A15ED7A5EC}" destId="{7077C6D3-3EFC-4367-96C7-986EF787A66A}" srcOrd="0" destOrd="0" presId="urn:microsoft.com/office/officeart/2005/8/layout/orgChart1"/>
    <dgm:cxn modelId="{497C1AF1-4D6E-4DEC-850F-9FD61B80C82B}" srcId="{1E75D843-C41F-4097-94C5-C0A15ED7A5EC}" destId="{6617ED40-C655-4C1E-BE0F-7A54B878C285}" srcOrd="0" destOrd="0" parTransId="{5C32A4D3-80BA-498F-A189-ED261656E14F}" sibTransId="{BF5D1BC8-16A1-4933-93A6-004E57B2F8B6}"/>
    <dgm:cxn modelId="{9A285F88-9ED1-4FE5-89AB-C83635B10ADF}" srcId="{1E75D843-C41F-4097-94C5-C0A15ED7A5EC}" destId="{8F710F63-CC5C-4F86-9C28-BB204F139B90}" srcOrd="1" destOrd="0" parTransId="{8E4723B8-03D1-4390-8443-2ED0FA770694}" sibTransId="{A37F890F-4F56-4C74-A128-45701683709E}"/>
    <dgm:cxn modelId="{270A2A36-C816-4426-9896-71BC71B7F236}" type="presOf" srcId="{6617ED40-C655-4C1E-BE0F-7A54B878C285}" destId="{F197A75A-91C0-4913-9857-763E2898976D}" srcOrd="0" destOrd="0" presId="urn:microsoft.com/office/officeart/2005/8/layout/orgChart1"/>
    <dgm:cxn modelId="{0415B091-F209-42C1-BEF1-3B994C6EB206}" srcId="{17760EA8-DCCB-4EF1-8DA1-FB82F35935E9}" destId="{1E75D843-C41F-4097-94C5-C0A15ED7A5EC}" srcOrd="0" destOrd="0" parTransId="{D1A21226-35AE-41DF-95E4-ABA662EB090A}" sibTransId="{34236337-7C17-4B36-93CD-F5E134D02C7D}"/>
    <dgm:cxn modelId="{F8684BE3-5792-4D46-B3DF-100E499355B2}" srcId="{1E75D843-C41F-4097-94C5-C0A15ED7A5EC}" destId="{2C580642-6A10-4E2E-9F80-64590CD89A44}" srcOrd="2" destOrd="0" parTransId="{4A6E2986-FB6E-41B6-9709-BE996F49EEE5}" sibTransId="{F5BEFE92-1A50-41B2-A79D-072B952FF322}"/>
    <dgm:cxn modelId="{B54C914F-A33D-46F6-83EB-6B627D1C239D}" type="presOf" srcId="{2C580642-6A10-4E2E-9F80-64590CD89A44}" destId="{D4837772-6D4B-4AC8-9D00-93167F51EBD8}" srcOrd="0" destOrd="0" presId="urn:microsoft.com/office/officeart/2005/8/layout/orgChart1"/>
    <dgm:cxn modelId="{F67AF3E2-DA52-4D16-8342-67FE4DD9F197}" type="presOf" srcId="{4A6E2986-FB6E-41B6-9709-BE996F49EEE5}" destId="{06399A51-4B04-41C5-B1DA-1D34FB7A90AD}" srcOrd="0" destOrd="0" presId="urn:microsoft.com/office/officeart/2005/8/layout/orgChart1"/>
    <dgm:cxn modelId="{49E8352D-DA9E-4137-861A-6EE639810B4F}" type="presOf" srcId="{8F710F63-CC5C-4F86-9C28-BB204F139B90}" destId="{BB0E2F95-DC19-4B21-B6CB-057856548398}" srcOrd="1" destOrd="0" presId="urn:microsoft.com/office/officeart/2005/8/layout/orgChart1"/>
    <dgm:cxn modelId="{46EF870B-D8FE-4A39-AF6C-ADDBDD7CE31A}" type="presOf" srcId="{1E75D843-C41F-4097-94C5-C0A15ED7A5EC}" destId="{0D8880BD-401A-4E29-BCB9-7475E8D28326}" srcOrd="1" destOrd="0" presId="urn:microsoft.com/office/officeart/2005/8/layout/orgChart1"/>
    <dgm:cxn modelId="{A11AC131-9A33-4624-9426-789CAF0C5F77}" type="presOf" srcId="{6617ED40-C655-4C1E-BE0F-7A54B878C285}" destId="{ABA8BC52-7881-49A5-846B-9DD118E6B768}" srcOrd="1" destOrd="0" presId="urn:microsoft.com/office/officeart/2005/8/layout/orgChart1"/>
    <dgm:cxn modelId="{F40A8A5E-5A78-4227-BD73-2B72385E5417}" type="presOf" srcId="{17760EA8-DCCB-4EF1-8DA1-FB82F35935E9}" destId="{C53E2A92-45EA-4CE7-B23D-515D3C3E760B}" srcOrd="0" destOrd="0" presId="urn:microsoft.com/office/officeart/2005/8/layout/orgChart1"/>
    <dgm:cxn modelId="{DC312E29-069C-4A03-BE7C-0E39313655EA}" type="presOf" srcId="{8E4723B8-03D1-4390-8443-2ED0FA770694}" destId="{B05346A7-E0B3-4D85-A201-34FDF395AC48}" srcOrd="0" destOrd="0" presId="urn:microsoft.com/office/officeart/2005/8/layout/orgChart1"/>
    <dgm:cxn modelId="{D35F41C4-D2E7-4BA9-9533-7BCF4B3A476D}" type="presOf" srcId="{5C32A4D3-80BA-498F-A189-ED261656E14F}" destId="{A14DB0F9-2EF3-4334-BEEC-A00D9138CA57}" srcOrd="0" destOrd="0" presId="urn:microsoft.com/office/officeart/2005/8/layout/orgChart1"/>
    <dgm:cxn modelId="{1F04B0A9-591C-4980-8B43-C7E7427766D2}" type="presOf" srcId="{8F710F63-CC5C-4F86-9C28-BB204F139B90}" destId="{02D78A3C-5D21-4165-97C5-E6490890736E}" srcOrd="0" destOrd="0" presId="urn:microsoft.com/office/officeart/2005/8/layout/orgChart1"/>
    <dgm:cxn modelId="{57223156-7955-43A7-A1AB-2568B9E7601F}" type="presOf" srcId="{2C580642-6A10-4E2E-9F80-64590CD89A44}" destId="{1847F752-32CD-479A-8B69-4976BF0A7078}" srcOrd="1" destOrd="0" presId="urn:microsoft.com/office/officeart/2005/8/layout/orgChart1"/>
    <dgm:cxn modelId="{3EC642D2-185E-4686-8C48-CBD402CBCD63}" type="presParOf" srcId="{C53E2A92-45EA-4CE7-B23D-515D3C3E760B}" destId="{CEE1F4B5-4551-4F25-8D2A-BA02A7CE3191}" srcOrd="0" destOrd="0" presId="urn:microsoft.com/office/officeart/2005/8/layout/orgChart1"/>
    <dgm:cxn modelId="{D453D792-133F-4ABE-A6A3-755C369EFAC7}" type="presParOf" srcId="{CEE1F4B5-4551-4F25-8D2A-BA02A7CE3191}" destId="{65759EC3-8679-45BC-A204-702E04B8EC1F}" srcOrd="0" destOrd="0" presId="urn:microsoft.com/office/officeart/2005/8/layout/orgChart1"/>
    <dgm:cxn modelId="{C36115AA-3C38-4D1E-A035-BA22FF067558}" type="presParOf" srcId="{65759EC3-8679-45BC-A204-702E04B8EC1F}" destId="{7077C6D3-3EFC-4367-96C7-986EF787A66A}" srcOrd="0" destOrd="0" presId="urn:microsoft.com/office/officeart/2005/8/layout/orgChart1"/>
    <dgm:cxn modelId="{6ED8EA38-4AD2-4EF2-924B-003633ABF8EB}" type="presParOf" srcId="{65759EC3-8679-45BC-A204-702E04B8EC1F}" destId="{0D8880BD-401A-4E29-BCB9-7475E8D28326}" srcOrd="1" destOrd="0" presId="urn:microsoft.com/office/officeart/2005/8/layout/orgChart1"/>
    <dgm:cxn modelId="{BDDAF46C-AFCA-4BAF-A06F-67701657E7D3}" type="presParOf" srcId="{CEE1F4B5-4551-4F25-8D2A-BA02A7CE3191}" destId="{12639963-8632-47B4-A898-4DC11273A085}" srcOrd="1" destOrd="0" presId="urn:microsoft.com/office/officeart/2005/8/layout/orgChart1"/>
    <dgm:cxn modelId="{CF7656E2-F080-4A89-8614-B38FE83B4E42}" type="presParOf" srcId="{12639963-8632-47B4-A898-4DC11273A085}" destId="{B05346A7-E0B3-4D85-A201-34FDF395AC48}" srcOrd="0" destOrd="0" presId="urn:microsoft.com/office/officeart/2005/8/layout/orgChart1"/>
    <dgm:cxn modelId="{BDBA8C4C-6E11-4C00-A079-68C0F5174D27}" type="presParOf" srcId="{12639963-8632-47B4-A898-4DC11273A085}" destId="{0FB26BB7-3F24-4D40-889F-E8EDF41B5E98}" srcOrd="1" destOrd="0" presId="urn:microsoft.com/office/officeart/2005/8/layout/orgChart1"/>
    <dgm:cxn modelId="{DE77CE49-3403-4130-B365-7C49FCE6F82C}" type="presParOf" srcId="{0FB26BB7-3F24-4D40-889F-E8EDF41B5E98}" destId="{A91C0452-3B09-4F0A-A535-CDE4C22F80BC}" srcOrd="0" destOrd="0" presId="urn:microsoft.com/office/officeart/2005/8/layout/orgChart1"/>
    <dgm:cxn modelId="{89A8C9E2-72FA-424F-A2A9-F71B42A2FEF4}" type="presParOf" srcId="{A91C0452-3B09-4F0A-A535-CDE4C22F80BC}" destId="{02D78A3C-5D21-4165-97C5-E6490890736E}" srcOrd="0" destOrd="0" presId="urn:microsoft.com/office/officeart/2005/8/layout/orgChart1"/>
    <dgm:cxn modelId="{BA715042-BF79-4C4E-9972-E324E27DC6AC}" type="presParOf" srcId="{A91C0452-3B09-4F0A-A535-CDE4C22F80BC}" destId="{BB0E2F95-DC19-4B21-B6CB-057856548398}" srcOrd="1" destOrd="0" presId="urn:microsoft.com/office/officeart/2005/8/layout/orgChart1"/>
    <dgm:cxn modelId="{18FA10CF-FA34-499E-88D4-65706FB59577}" type="presParOf" srcId="{0FB26BB7-3F24-4D40-889F-E8EDF41B5E98}" destId="{60E05C23-ED04-4922-977E-23C0D3A76589}" srcOrd="1" destOrd="0" presId="urn:microsoft.com/office/officeart/2005/8/layout/orgChart1"/>
    <dgm:cxn modelId="{8C55683E-EAD1-4488-AA75-C934665EE6AD}" type="presParOf" srcId="{0FB26BB7-3F24-4D40-889F-E8EDF41B5E98}" destId="{07C67AEA-6004-4A05-9F89-DCDD3D8C3B4B}" srcOrd="2" destOrd="0" presId="urn:microsoft.com/office/officeart/2005/8/layout/orgChart1"/>
    <dgm:cxn modelId="{6CF52C24-62A3-42A1-8B4A-B92D0DFC86A7}" type="presParOf" srcId="{12639963-8632-47B4-A898-4DC11273A085}" destId="{06399A51-4B04-41C5-B1DA-1D34FB7A90AD}" srcOrd="2" destOrd="0" presId="urn:microsoft.com/office/officeart/2005/8/layout/orgChart1"/>
    <dgm:cxn modelId="{8EE76FE5-B451-4D9B-8B28-838229E9955F}" type="presParOf" srcId="{12639963-8632-47B4-A898-4DC11273A085}" destId="{2C2F71E8-D0C7-4E5D-AB41-A3F590B4EABA}" srcOrd="3" destOrd="0" presId="urn:microsoft.com/office/officeart/2005/8/layout/orgChart1"/>
    <dgm:cxn modelId="{9B20D612-027D-4DC0-BE7F-602DF0D7C82A}" type="presParOf" srcId="{2C2F71E8-D0C7-4E5D-AB41-A3F590B4EABA}" destId="{2FDA915F-2195-4C6B-8C14-0BF45F99FD4B}" srcOrd="0" destOrd="0" presId="urn:microsoft.com/office/officeart/2005/8/layout/orgChart1"/>
    <dgm:cxn modelId="{0373B67C-6590-4833-B497-16387F421042}" type="presParOf" srcId="{2FDA915F-2195-4C6B-8C14-0BF45F99FD4B}" destId="{D4837772-6D4B-4AC8-9D00-93167F51EBD8}" srcOrd="0" destOrd="0" presId="urn:microsoft.com/office/officeart/2005/8/layout/orgChart1"/>
    <dgm:cxn modelId="{F43DEBBE-62CC-41CD-BF52-433CEB88D4EB}" type="presParOf" srcId="{2FDA915F-2195-4C6B-8C14-0BF45F99FD4B}" destId="{1847F752-32CD-479A-8B69-4976BF0A7078}" srcOrd="1" destOrd="0" presId="urn:microsoft.com/office/officeart/2005/8/layout/orgChart1"/>
    <dgm:cxn modelId="{CCE915D6-456A-481A-B6A4-88420D18937C}" type="presParOf" srcId="{2C2F71E8-D0C7-4E5D-AB41-A3F590B4EABA}" destId="{66B88CE7-4648-4EF2-A3C9-E3C4B8E935CD}" srcOrd="1" destOrd="0" presId="urn:microsoft.com/office/officeart/2005/8/layout/orgChart1"/>
    <dgm:cxn modelId="{19341633-1379-4F72-8491-3202C94B9449}" type="presParOf" srcId="{2C2F71E8-D0C7-4E5D-AB41-A3F590B4EABA}" destId="{5354C78B-7BA0-49B0-BBD8-7D55B4567040}" srcOrd="2" destOrd="0" presId="urn:microsoft.com/office/officeart/2005/8/layout/orgChart1"/>
    <dgm:cxn modelId="{7C6097F1-6459-4ADF-9D27-744139F8AECB}" type="presParOf" srcId="{CEE1F4B5-4551-4F25-8D2A-BA02A7CE3191}" destId="{7B955F4F-F037-4622-8042-7BD0D9C71B4B}" srcOrd="2" destOrd="0" presId="urn:microsoft.com/office/officeart/2005/8/layout/orgChart1"/>
    <dgm:cxn modelId="{26C89397-EB6B-4F55-82AB-174ECCEF1650}" type="presParOf" srcId="{7B955F4F-F037-4622-8042-7BD0D9C71B4B}" destId="{A14DB0F9-2EF3-4334-BEEC-A00D9138CA57}" srcOrd="0" destOrd="0" presId="urn:microsoft.com/office/officeart/2005/8/layout/orgChart1"/>
    <dgm:cxn modelId="{5407D5E5-1B8D-48FC-83EB-0FDF11259143}" type="presParOf" srcId="{7B955F4F-F037-4622-8042-7BD0D9C71B4B}" destId="{735E69AF-A247-4874-98EA-F5EC9D17CB85}" srcOrd="1" destOrd="0" presId="urn:microsoft.com/office/officeart/2005/8/layout/orgChart1"/>
    <dgm:cxn modelId="{082298D9-4E32-4CC8-8498-34A50533B59C}" type="presParOf" srcId="{735E69AF-A247-4874-98EA-F5EC9D17CB85}" destId="{E11C477E-82C8-48E1-986D-2B39457A4E15}" srcOrd="0" destOrd="0" presId="urn:microsoft.com/office/officeart/2005/8/layout/orgChart1"/>
    <dgm:cxn modelId="{CF918CBA-C981-43C2-B530-F545F431F554}" type="presParOf" srcId="{E11C477E-82C8-48E1-986D-2B39457A4E15}" destId="{F197A75A-91C0-4913-9857-763E2898976D}" srcOrd="0" destOrd="0" presId="urn:microsoft.com/office/officeart/2005/8/layout/orgChart1"/>
    <dgm:cxn modelId="{B878E65F-B5FC-4783-AD6E-AA491F778B6C}" type="presParOf" srcId="{E11C477E-82C8-48E1-986D-2B39457A4E15}" destId="{ABA8BC52-7881-49A5-846B-9DD118E6B768}" srcOrd="1" destOrd="0" presId="urn:microsoft.com/office/officeart/2005/8/layout/orgChart1"/>
    <dgm:cxn modelId="{B524A088-345F-4DD5-99E2-E55D4ACAECC0}" type="presParOf" srcId="{735E69AF-A247-4874-98EA-F5EC9D17CB85}" destId="{AE4E922A-2FEB-43CB-B409-C9DF9829FDF3}" srcOrd="1" destOrd="0" presId="urn:microsoft.com/office/officeart/2005/8/layout/orgChart1"/>
    <dgm:cxn modelId="{B4FE91BA-79BD-4407-9538-2D3CD7082FDC}" type="presParOf" srcId="{735E69AF-A247-4874-98EA-F5EC9D17CB85}" destId="{3E4CAA21-EB95-4338-841D-4F3FBEDFBC0D}"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1E51B1-CCE8-4FEB-8092-828BB2B9BE1E}">
      <dsp:nvSpPr>
        <dsp:cNvPr id="0" name=""/>
        <dsp:cNvSpPr/>
      </dsp:nvSpPr>
      <dsp:spPr>
        <a:xfrm>
          <a:off x="0" y="0"/>
          <a:ext cx="8534399" cy="139446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t>Regular Strategic and Programmatic Reviews</a:t>
          </a:r>
          <a:endParaRPr lang="en-US" sz="3200" b="1" kern="1200" dirty="0"/>
        </a:p>
      </dsp:txBody>
      <dsp:txXfrm>
        <a:off x="0" y="0"/>
        <a:ext cx="8534399" cy="1394460"/>
      </dsp:txXfrm>
    </dsp:sp>
    <dsp:sp modelId="{BD989D47-88C5-4F15-9CCF-AE104E39E686}">
      <dsp:nvSpPr>
        <dsp:cNvPr id="0" name=""/>
        <dsp:cNvSpPr/>
      </dsp:nvSpPr>
      <dsp:spPr>
        <a:xfrm>
          <a:off x="4167" y="1394460"/>
          <a:ext cx="2842021" cy="292836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5-Year Review </a:t>
          </a:r>
          <a:r>
            <a:rPr lang="en-US" sz="2400" kern="1200" dirty="0" smtClean="0"/>
            <a:t>(Strategic)</a:t>
          </a:r>
          <a:endParaRPr lang="en-US" sz="2400" kern="1200" dirty="0"/>
        </a:p>
      </dsp:txBody>
      <dsp:txXfrm>
        <a:off x="4167" y="1394460"/>
        <a:ext cx="2842021" cy="2928366"/>
      </dsp:txXfrm>
    </dsp:sp>
    <dsp:sp modelId="{AACAF56D-8F0D-4041-9CD6-A28843498302}">
      <dsp:nvSpPr>
        <dsp:cNvPr id="0" name=""/>
        <dsp:cNvSpPr/>
      </dsp:nvSpPr>
      <dsp:spPr>
        <a:xfrm>
          <a:off x="2846189" y="1394460"/>
          <a:ext cx="2842021" cy="292836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Annual Review </a:t>
          </a:r>
          <a:r>
            <a:rPr lang="en-US" sz="2400" kern="1200" dirty="0" smtClean="0"/>
            <a:t>(Milestone / Programmatic/ Strategic)</a:t>
          </a:r>
          <a:endParaRPr lang="en-US" sz="2400" kern="1200" dirty="0"/>
        </a:p>
      </dsp:txBody>
      <dsp:txXfrm>
        <a:off x="2846189" y="1394460"/>
        <a:ext cx="2842021" cy="2928366"/>
      </dsp:txXfrm>
    </dsp:sp>
    <dsp:sp modelId="{645E5E61-3F86-4A99-BF3C-97B23C83892A}">
      <dsp:nvSpPr>
        <dsp:cNvPr id="0" name=""/>
        <dsp:cNvSpPr/>
      </dsp:nvSpPr>
      <dsp:spPr>
        <a:xfrm>
          <a:off x="5688210" y="1394460"/>
          <a:ext cx="2842021" cy="292836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Review at Every Board Meeting </a:t>
          </a:r>
          <a:r>
            <a:rPr lang="en-US" sz="2400" kern="1200" dirty="0" smtClean="0"/>
            <a:t>(Milestone / Programmatic)</a:t>
          </a:r>
          <a:endParaRPr lang="en-US" sz="2400" kern="1200" dirty="0"/>
        </a:p>
      </dsp:txBody>
      <dsp:txXfrm>
        <a:off x="5688210" y="1394460"/>
        <a:ext cx="2842021" cy="2928366"/>
      </dsp:txXfrm>
    </dsp:sp>
    <dsp:sp modelId="{0D5EFA36-9D59-4E1E-8E8E-F16B9C72CD9A}">
      <dsp:nvSpPr>
        <dsp:cNvPr id="0" name=""/>
        <dsp:cNvSpPr/>
      </dsp:nvSpPr>
      <dsp:spPr>
        <a:xfrm>
          <a:off x="0" y="4322826"/>
          <a:ext cx="8534399" cy="32537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820623-7D52-490F-8F53-B26CD9311C5E}">
      <dsp:nvSpPr>
        <dsp:cNvPr id="0" name=""/>
        <dsp:cNvSpPr/>
      </dsp:nvSpPr>
      <dsp:spPr>
        <a:xfrm>
          <a:off x="0" y="376927"/>
          <a:ext cx="8305800" cy="1455300"/>
        </a:xfrm>
        <a:prstGeom prst="rect">
          <a:avLst/>
        </a:prstGeom>
        <a:solidFill>
          <a:schemeClr val="bg1"/>
        </a:solidFill>
        <a:ln w="25400" cap="flat" cmpd="sng" algn="ctr">
          <a:solidFill>
            <a:srgbClr val="28C4B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45821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 has an agency-wide strategic plan in place that has been approved and accepted by the governing board within the past 5 years.</a:t>
          </a:r>
          <a:endParaRPr lang="en-US" sz="2000" kern="1200" dirty="0"/>
        </a:p>
      </dsp:txBody>
      <dsp:txXfrm>
        <a:off x="0" y="376927"/>
        <a:ext cx="8305800" cy="1455300"/>
      </dsp:txXfrm>
    </dsp:sp>
    <dsp:sp modelId="{1C9AC538-F60C-437B-AC83-9DB5824CAEAF}">
      <dsp:nvSpPr>
        <dsp:cNvPr id="0" name=""/>
        <dsp:cNvSpPr/>
      </dsp:nvSpPr>
      <dsp:spPr>
        <a:xfrm>
          <a:off x="415290" y="52207"/>
          <a:ext cx="5814060" cy="649440"/>
        </a:xfrm>
        <a:prstGeom prst="roundRect">
          <a:avLst/>
        </a:prstGeom>
        <a:solidFill>
          <a:srgbClr val="28C4B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6.1</a:t>
          </a:r>
          <a:endParaRPr lang="en-US" sz="2200" b="1" kern="1200" dirty="0"/>
        </a:p>
      </dsp:txBody>
      <dsp:txXfrm>
        <a:off x="415290" y="52207"/>
        <a:ext cx="5814060" cy="649440"/>
      </dsp:txXfrm>
    </dsp:sp>
    <dsp:sp modelId="{AEF6BC80-BCF1-4BAB-9C50-E5F35AB13212}">
      <dsp:nvSpPr>
        <dsp:cNvPr id="0" name=""/>
        <dsp:cNvSpPr/>
      </dsp:nvSpPr>
      <dsp:spPr>
        <a:xfrm>
          <a:off x="0" y="2148065"/>
          <a:ext cx="8305800" cy="11781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45821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Governing board has received update(s) on progress meeting the goals of the strategic plan within the past 12 months.</a:t>
          </a:r>
          <a:endParaRPr lang="en-US" sz="2000" kern="1200" dirty="0"/>
        </a:p>
      </dsp:txBody>
      <dsp:txXfrm>
        <a:off x="0" y="2148065"/>
        <a:ext cx="8305800" cy="1178100"/>
      </dsp:txXfrm>
    </dsp:sp>
    <dsp:sp modelId="{B414DDFA-D639-4945-B8F3-8F1113474BB2}">
      <dsp:nvSpPr>
        <dsp:cNvPr id="0" name=""/>
        <dsp:cNvSpPr/>
      </dsp:nvSpPr>
      <dsp:spPr>
        <a:xfrm>
          <a:off x="415290" y="1951027"/>
          <a:ext cx="5814060" cy="64944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6.5</a:t>
          </a:r>
          <a:endParaRPr lang="en-US" sz="2200" kern="1200" dirty="0"/>
        </a:p>
      </dsp:txBody>
      <dsp:txXfrm>
        <a:off x="415290" y="1951027"/>
        <a:ext cx="5814060" cy="649440"/>
      </dsp:txXfrm>
    </dsp:sp>
    <dsp:sp modelId="{8B5A6457-2BD2-46BD-AD76-EDCBEBA34D27}">
      <dsp:nvSpPr>
        <dsp:cNvPr id="0" name=""/>
        <dsp:cNvSpPr/>
      </dsp:nvSpPr>
      <dsp:spPr>
        <a:xfrm>
          <a:off x="0" y="3769162"/>
          <a:ext cx="8305800" cy="11781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622" tIns="458216" rIns="644622"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Organization’s governing board receives programmatic reports at each regular board meeting.</a:t>
          </a:r>
          <a:endParaRPr lang="en-US" sz="2000" kern="1200" dirty="0"/>
        </a:p>
      </dsp:txBody>
      <dsp:txXfrm>
        <a:off x="0" y="3769162"/>
        <a:ext cx="8305800" cy="1178100"/>
      </dsp:txXfrm>
    </dsp:sp>
    <dsp:sp modelId="{D7BC7FA3-ED37-43D0-9D2B-6754181E488C}">
      <dsp:nvSpPr>
        <dsp:cNvPr id="0" name=""/>
        <dsp:cNvSpPr/>
      </dsp:nvSpPr>
      <dsp:spPr>
        <a:xfrm>
          <a:off x="415290" y="3572647"/>
          <a:ext cx="5814060" cy="649440"/>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758" tIns="0" rIns="219758" bIns="0" numCol="1" spcCol="1270" anchor="ctr" anchorCtr="0">
          <a:noAutofit/>
        </a:bodyPr>
        <a:lstStyle/>
        <a:p>
          <a:pPr lvl="0" algn="l" defTabSz="977900">
            <a:lnSpc>
              <a:spcPct val="90000"/>
            </a:lnSpc>
            <a:spcBef>
              <a:spcPct val="0"/>
            </a:spcBef>
            <a:spcAft>
              <a:spcPct val="35000"/>
            </a:spcAft>
          </a:pPr>
          <a:r>
            <a:rPr lang="en-US" sz="2200" b="1" kern="1200" dirty="0" smtClean="0"/>
            <a:t>CSBG Org. Standard 5.9</a:t>
          </a:r>
          <a:endParaRPr lang="en-US" sz="2200" kern="1200" dirty="0"/>
        </a:p>
      </dsp:txBody>
      <dsp:txXfrm>
        <a:off x="415290" y="3572647"/>
        <a:ext cx="5814060" cy="64944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7E71B5-EF41-4C86-A623-34EF563265DF}">
      <dsp:nvSpPr>
        <dsp:cNvPr id="0" name=""/>
        <dsp:cNvSpPr/>
      </dsp:nvSpPr>
      <dsp:spPr>
        <a:xfrm>
          <a:off x="3186996" y="1089405"/>
          <a:ext cx="246057" cy="901159"/>
        </a:xfrm>
        <a:custGeom>
          <a:avLst/>
          <a:gdLst/>
          <a:ahLst/>
          <a:cxnLst/>
          <a:rect l="0" t="0" r="0" b="0"/>
          <a:pathLst>
            <a:path>
              <a:moveTo>
                <a:pt x="246057" y="0"/>
              </a:moveTo>
              <a:lnTo>
                <a:pt x="246057" y="901159"/>
              </a:lnTo>
              <a:lnTo>
                <a:pt x="0" y="901159"/>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38B7B530-0F17-48BE-BDD4-415BB5B5AC35}">
      <dsp:nvSpPr>
        <dsp:cNvPr id="0" name=""/>
        <dsp:cNvSpPr/>
      </dsp:nvSpPr>
      <dsp:spPr>
        <a:xfrm>
          <a:off x="3433054" y="1089405"/>
          <a:ext cx="2161452" cy="1837148"/>
        </a:xfrm>
        <a:custGeom>
          <a:avLst/>
          <a:gdLst/>
          <a:ahLst/>
          <a:cxnLst/>
          <a:rect l="0" t="0" r="0" b="0"/>
          <a:pathLst>
            <a:path>
              <a:moveTo>
                <a:pt x="0" y="0"/>
              </a:moveTo>
              <a:lnTo>
                <a:pt x="0" y="1653653"/>
              </a:lnTo>
              <a:lnTo>
                <a:pt x="2161452" y="1653653"/>
              </a:lnTo>
              <a:lnTo>
                <a:pt x="2161452" y="1837148"/>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2ACD2687-474B-4556-B5C3-A1968BA2A5B3}">
      <dsp:nvSpPr>
        <dsp:cNvPr id="0" name=""/>
        <dsp:cNvSpPr/>
      </dsp:nvSpPr>
      <dsp:spPr>
        <a:xfrm>
          <a:off x="3094104" y="1089405"/>
          <a:ext cx="338949" cy="1837148"/>
        </a:xfrm>
        <a:custGeom>
          <a:avLst/>
          <a:gdLst/>
          <a:ahLst/>
          <a:cxnLst/>
          <a:rect l="0" t="0" r="0" b="0"/>
          <a:pathLst>
            <a:path>
              <a:moveTo>
                <a:pt x="338949" y="0"/>
              </a:moveTo>
              <a:lnTo>
                <a:pt x="338949" y="1653653"/>
              </a:lnTo>
              <a:lnTo>
                <a:pt x="0" y="1653653"/>
              </a:lnTo>
              <a:lnTo>
                <a:pt x="0" y="1837148"/>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6E3E792C-AB80-4E37-B314-0891B82B8E28}">
      <dsp:nvSpPr>
        <dsp:cNvPr id="0" name=""/>
        <dsp:cNvSpPr/>
      </dsp:nvSpPr>
      <dsp:spPr>
        <a:xfrm>
          <a:off x="928597" y="1089405"/>
          <a:ext cx="2504456" cy="1837148"/>
        </a:xfrm>
        <a:custGeom>
          <a:avLst/>
          <a:gdLst/>
          <a:ahLst/>
          <a:cxnLst/>
          <a:rect l="0" t="0" r="0" b="0"/>
          <a:pathLst>
            <a:path>
              <a:moveTo>
                <a:pt x="2504456" y="0"/>
              </a:moveTo>
              <a:lnTo>
                <a:pt x="2504456" y="1653653"/>
              </a:lnTo>
              <a:lnTo>
                <a:pt x="0" y="1653653"/>
              </a:lnTo>
              <a:lnTo>
                <a:pt x="0" y="1837148"/>
              </a:lnTo>
            </a:path>
          </a:pathLst>
        </a:custGeom>
        <a:noFill/>
        <a:ln w="25400" cap="flat" cmpd="sng" algn="ctr">
          <a:solidFill>
            <a:srgbClr val="1F4A7F"/>
          </a:solidFill>
          <a:prstDash val="solid"/>
        </a:ln>
        <a:effectLst/>
      </dsp:spPr>
      <dsp:style>
        <a:lnRef idx="2">
          <a:scrgbClr r="0" g="0" b="0"/>
        </a:lnRef>
        <a:fillRef idx="0">
          <a:scrgbClr r="0" g="0" b="0"/>
        </a:fillRef>
        <a:effectRef idx="0">
          <a:scrgbClr r="0" g="0" b="0"/>
        </a:effectRef>
        <a:fontRef idx="minor"/>
      </dsp:style>
    </dsp:sp>
    <dsp:sp modelId="{288CF43F-71EB-47DB-B645-2DB91CE99D24}">
      <dsp:nvSpPr>
        <dsp:cNvPr id="0" name=""/>
        <dsp:cNvSpPr/>
      </dsp:nvSpPr>
      <dsp:spPr>
        <a:xfrm>
          <a:off x="1656372" y="34276"/>
          <a:ext cx="3553364" cy="1055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Performance management</a:t>
          </a:r>
          <a:endParaRPr lang="en-US" sz="2800" b="1" kern="1200" dirty="0"/>
        </a:p>
      </dsp:txBody>
      <dsp:txXfrm>
        <a:off x="1656372" y="34276"/>
        <a:ext cx="3553364" cy="1055128"/>
      </dsp:txXfrm>
    </dsp:sp>
    <dsp:sp modelId="{820FBE26-0780-4909-BDF2-B935402CF11D}">
      <dsp:nvSpPr>
        <dsp:cNvPr id="0" name=""/>
        <dsp:cNvSpPr/>
      </dsp:nvSpPr>
      <dsp:spPr>
        <a:xfrm>
          <a:off x="3863" y="2926553"/>
          <a:ext cx="1849468" cy="87378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Outcomes?</a:t>
          </a:r>
          <a:endParaRPr lang="en-US" sz="2400" b="1" kern="1200" dirty="0"/>
        </a:p>
      </dsp:txBody>
      <dsp:txXfrm>
        <a:off x="3863" y="2926553"/>
        <a:ext cx="1849468" cy="873783"/>
      </dsp:txXfrm>
    </dsp:sp>
    <dsp:sp modelId="{E4145FC6-3316-4188-81E9-8971341943C0}">
      <dsp:nvSpPr>
        <dsp:cNvPr id="0" name=""/>
        <dsp:cNvSpPr/>
      </dsp:nvSpPr>
      <dsp:spPr>
        <a:xfrm>
          <a:off x="2220320" y="2926553"/>
          <a:ext cx="1747567" cy="87378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Quality?</a:t>
          </a:r>
          <a:endParaRPr lang="en-US" sz="2400" b="1" kern="1200" dirty="0"/>
        </a:p>
      </dsp:txBody>
      <dsp:txXfrm>
        <a:off x="2220320" y="2926553"/>
        <a:ext cx="1747567" cy="873783"/>
      </dsp:txXfrm>
    </dsp:sp>
    <dsp:sp modelId="{DEBF27A9-5938-4AD9-AEDE-F35B24EF6610}">
      <dsp:nvSpPr>
        <dsp:cNvPr id="0" name=""/>
        <dsp:cNvSpPr/>
      </dsp:nvSpPr>
      <dsp:spPr>
        <a:xfrm>
          <a:off x="4334877" y="2926553"/>
          <a:ext cx="2519258" cy="87378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Cost effectiveness?</a:t>
          </a:r>
          <a:endParaRPr lang="en-US" sz="2400" b="1" kern="1200" dirty="0"/>
        </a:p>
      </dsp:txBody>
      <dsp:txXfrm>
        <a:off x="4334877" y="2926553"/>
        <a:ext cx="2519258" cy="873783"/>
      </dsp:txXfrm>
    </dsp:sp>
    <dsp:sp modelId="{C78FB6B9-B51F-4FDB-B093-4C5E8C74502B}">
      <dsp:nvSpPr>
        <dsp:cNvPr id="0" name=""/>
        <dsp:cNvSpPr/>
      </dsp:nvSpPr>
      <dsp:spPr>
        <a:xfrm>
          <a:off x="559039" y="1553673"/>
          <a:ext cx="2627957" cy="873783"/>
        </a:xfrm>
        <a:prstGeom prst="rect">
          <a:avLst/>
        </a:prstGeom>
        <a:solidFill>
          <a:schemeClr val="accent3">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How can we improve our . .</a:t>
          </a:r>
          <a:endParaRPr lang="en-US" sz="2400" b="1" kern="1200" dirty="0"/>
        </a:p>
      </dsp:txBody>
      <dsp:txXfrm>
        <a:off x="559039" y="1553673"/>
        <a:ext cx="2627957" cy="87378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14DB0F9-2EF3-4334-BEEC-A00D9138CA57}">
      <dsp:nvSpPr>
        <dsp:cNvPr id="0" name=""/>
        <dsp:cNvSpPr/>
      </dsp:nvSpPr>
      <dsp:spPr>
        <a:xfrm>
          <a:off x="4183610" y="1040779"/>
          <a:ext cx="218498" cy="1054720"/>
        </a:xfrm>
        <a:custGeom>
          <a:avLst/>
          <a:gdLst/>
          <a:ahLst/>
          <a:cxnLst/>
          <a:rect l="0" t="0" r="0" b="0"/>
          <a:pathLst>
            <a:path>
              <a:moveTo>
                <a:pt x="218498" y="0"/>
              </a:moveTo>
              <a:lnTo>
                <a:pt x="218498" y="1054720"/>
              </a:lnTo>
              <a:lnTo>
                <a:pt x="0" y="1054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399A51-4B04-41C5-B1DA-1D34FB7A90AD}">
      <dsp:nvSpPr>
        <dsp:cNvPr id="0" name=""/>
        <dsp:cNvSpPr/>
      </dsp:nvSpPr>
      <dsp:spPr>
        <a:xfrm>
          <a:off x="4402109" y="1040779"/>
          <a:ext cx="1258970" cy="2109441"/>
        </a:xfrm>
        <a:custGeom>
          <a:avLst/>
          <a:gdLst/>
          <a:ahLst/>
          <a:cxnLst/>
          <a:rect l="0" t="0" r="0" b="0"/>
          <a:pathLst>
            <a:path>
              <a:moveTo>
                <a:pt x="0" y="0"/>
              </a:moveTo>
              <a:lnTo>
                <a:pt x="0" y="1890942"/>
              </a:lnTo>
              <a:lnTo>
                <a:pt x="1258970" y="1890942"/>
              </a:lnTo>
              <a:lnTo>
                <a:pt x="1258970" y="21094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5346A7-E0B3-4D85-A201-34FDF395AC48}">
      <dsp:nvSpPr>
        <dsp:cNvPr id="0" name=""/>
        <dsp:cNvSpPr/>
      </dsp:nvSpPr>
      <dsp:spPr>
        <a:xfrm>
          <a:off x="2529489" y="1040779"/>
          <a:ext cx="1872619" cy="2109441"/>
        </a:xfrm>
        <a:custGeom>
          <a:avLst/>
          <a:gdLst/>
          <a:ahLst/>
          <a:cxnLst/>
          <a:rect l="0" t="0" r="0" b="0"/>
          <a:pathLst>
            <a:path>
              <a:moveTo>
                <a:pt x="1872619" y="0"/>
              </a:moveTo>
              <a:lnTo>
                <a:pt x="1872619" y="1890942"/>
              </a:lnTo>
              <a:lnTo>
                <a:pt x="0" y="1890942"/>
              </a:lnTo>
              <a:lnTo>
                <a:pt x="0" y="21094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77C6D3-3EFC-4367-96C7-986EF787A66A}">
      <dsp:nvSpPr>
        <dsp:cNvPr id="0" name=""/>
        <dsp:cNvSpPr/>
      </dsp:nvSpPr>
      <dsp:spPr>
        <a:xfrm>
          <a:off x="2666998" y="307"/>
          <a:ext cx="3470221" cy="104047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Performance measurement</a:t>
          </a:r>
          <a:endParaRPr lang="en-US" sz="2800" b="1" kern="1200" dirty="0"/>
        </a:p>
      </dsp:txBody>
      <dsp:txXfrm>
        <a:off x="2666998" y="307"/>
        <a:ext cx="3470221" cy="1040471"/>
      </dsp:txXfrm>
    </dsp:sp>
    <dsp:sp modelId="{02D78A3C-5D21-4165-97C5-E6490890736E}">
      <dsp:nvSpPr>
        <dsp:cNvPr id="0" name=""/>
        <dsp:cNvSpPr/>
      </dsp:nvSpPr>
      <dsp:spPr>
        <a:xfrm>
          <a:off x="1489018" y="3150220"/>
          <a:ext cx="2080942" cy="1040471"/>
        </a:xfrm>
        <a:prstGeom prst="rect">
          <a:avLst/>
        </a:prstGeom>
        <a:solidFill>
          <a:srgbClr val="1F4A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What metrics matter?</a:t>
          </a:r>
          <a:endParaRPr lang="en-US" sz="2400" b="1" kern="1200" dirty="0"/>
        </a:p>
      </dsp:txBody>
      <dsp:txXfrm>
        <a:off x="1489018" y="3150220"/>
        <a:ext cx="2080942" cy="1040471"/>
      </dsp:txXfrm>
    </dsp:sp>
    <dsp:sp modelId="{D4837772-6D4B-4AC8-9D00-93167F51EBD8}">
      <dsp:nvSpPr>
        <dsp:cNvPr id="0" name=""/>
        <dsp:cNvSpPr/>
      </dsp:nvSpPr>
      <dsp:spPr>
        <a:xfrm>
          <a:off x="4006959" y="3150220"/>
          <a:ext cx="3308241" cy="1040013"/>
        </a:xfrm>
        <a:prstGeom prst="rect">
          <a:avLst/>
        </a:prstGeom>
        <a:solidFill>
          <a:srgbClr val="1F4A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What data will need to be captured</a:t>
          </a:r>
          <a:endParaRPr lang="en-US" sz="2400" b="1" kern="1200" dirty="0"/>
        </a:p>
      </dsp:txBody>
      <dsp:txXfrm>
        <a:off x="4006959" y="3150220"/>
        <a:ext cx="3308241" cy="1040013"/>
      </dsp:txXfrm>
    </dsp:sp>
    <dsp:sp modelId="{F197A75A-91C0-4913-9857-763E2898976D}">
      <dsp:nvSpPr>
        <dsp:cNvPr id="0" name=""/>
        <dsp:cNvSpPr/>
      </dsp:nvSpPr>
      <dsp:spPr>
        <a:xfrm>
          <a:off x="380999" y="1477777"/>
          <a:ext cx="3802610" cy="1235445"/>
        </a:xfrm>
        <a:prstGeom prst="rect">
          <a:avLst/>
        </a:prstGeom>
        <a:solidFill>
          <a:srgbClr val="1F4A7F"/>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How will we know if we are meeting community needs prioritized?</a:t>
          </a:r>
          <a:endParaRPr lang="en-US" sz="2400" b="1" kern="1200" dirty="0"/>
        </a:p>
      </dsp:txBody>
      <dsp:txXfrm>
        <a:off x="380999" y="1477777"/>
        <a:ext cx="3802610" cy="1235445"/>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xmlns=""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p14="http://schemas.microsoft.com/office/powerpoint/2010/main" xmlns=""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593725"/>
            <a:ext cx="4648200" cy="3486150"/>
          </a:xfrm>
        </p:spPr>
      </p:sp>
      <p:sp>
        <p:nvSpPr>
          <p:cNvPr id="3" name="Notes Placeholder 2"/>
          <p:cNvSpPr>
            <a:spLocks noGrp="1"/>
          </p:cNvSpPr>
          <p:nvPr>
            <p:ph type="body" idx="1"/>
          </p:nvPr>
        </p:nvSpPr>
        <p:spPr>
          <a:xfrm>
            <a:off x="381001" y="4416099"/>
            <a:ext cx="6248400" cy="4499301"/>
          </a:xfrm>
        </p:spPr>
        <p:txBody>
          <a:bodyPr>
            <a:normAutofit fontScale="92500" lnSpcReduction="20000"/>
          </a:bodyPr>
          <a:lstStyle/>
          <a:p>
            <a:pPr>
              <a:lnSpc>
                <a:spcPct val="110000"/>
              </a:lnSpc>
              <a:spcBef>
                <a:spcPts val="0"/>
              </a:spcBef>
            </a:pPr>
            <a:r>
              <a:rPr lang="en-US" sz="1100" dirty="0" smtClean="0">
                <a:latin typeface="+mn-lt"/>
              </a:rPr>
              <a:t>Serving on a board of directors of a nonprofit organization is both rewarding and challenging.  For</a:t>
            </a:r>
            <a:r>
              <a:rPr lang="en-US" sz="1100" baseline="0" dirty="0" smtClean="0">
                <a:latin typeface="+mn-lt"/>
              </a:rPr>
              <a:t> a nonprofit community action agency (CAA), the federal funding that the organization receives adds another, unique layer to a board member’s responsibilities.  Using scenarios and quizzes, t</a:t>
            </a:r>
            <a:r>
              <a:rPr lang="en-US" sz="1100" dirty="0" smtClean="0">
                <a:latin typeface="+mn-lt"/>
              </a:rPr>
              <a:t>his presentation focuses generally on the role and responsibilities of a </a:t>
            </a:r>
            <a:r>
              <a:rPr lang="en-US" sz="1100" baseline="0" dirty="0" smtClean="0">
                <a:latin typeface="+mn-lt"/>
              </a:rPr>
              <a:t>nonprofit board and specifically on the board leadership for a nonprofit that is community action agency (CAA).</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p14="http://schemas.microsoft.com/office/powerpoint/2010/main" xmlns=""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board</a:t>
            </a:r>
            <a:r>
              <a:rPr lang="en-US" sz="1100" baseline="0" dirty="0" smtClean="0">
                <a:latin typeface="+mn-lt"/>
              </a:rPr>
              <a:t> members to manage all the affairs of a nonprofit corporation can seem daunting and overwhelming.  For nonprofit CAAs, a board member’s responsibilities are often driven by the requirements of the state and federal funding they receive. For example, t</a:t>
            </a:r>
            <a:r>
              <a:rPr lang="en-US" sz="1100" dirty="0" smtClean="0">
                <a:latin typeface="+mn-lt"/>
              </a:rPr>
              <a:t>he</a:t>
            </a:r>
            <a:r>
              <a:rPr lang="en-US" sz="1100" baseline="0" dirty="0" smtClean="0">
                <a:latin typeface="+mn-lt"/>
              </a:rPr>
              <a:t> federal CSBG Act requires board members to be fully engaged in the development, planning, implementation and evaluation of the CSBG program.  </a:t>
            </a:r>
          </a:p>
          <a:p>
            <a:pPr>
              <a:spcBef>
                <a:spcPts val="0"/>
              </a:spcBef>
            </a:pPr>
            <a:endParaRPr lang="en-US" sz="1100" baseline="0" dirty="0" smtClean="0">
              <a:latin typeface="+mn-lt"/>
            </a:endParaRPr>
          </a:p>
          <a:p>
            <a:pPr>
              <a:spcBef>
                <a:spcPts val="0"/>
              </a:spcBef>
            </a:pPr>
            <a:r>
              <a:rPr lang="en-US" sz="1100" baseline="0" dirty="0" smtClean="0">
                <a:latin typeface="+mn-lt"/>
              </a:rPr>
              <a:t>The following section unpacks a board’s responsibilities as managers of the corporation and pursuant to funding source directives by focusing on key responsibilities that encompass many of the actions board members must take to effectively fulfill their duties.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p14="http://schemas.microsoft.com/office/powerpoint/2010/main" xmlns=""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be fully engaged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p14="http://schemas.microsoft.com/office/powerpoint/2010/main" xmlns=""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We</a:t>
            </a:r>
            <a:r>
              <a:rPr lang="en-US" sz="1100" baseline="0" dirty="0" smtClean="0">
                <a:latin typeface="+mn-lt"/>
              </a:rPr>
              <a:t> now live in a data-driven society.  Being able to show that a program is producing results is often the key to sustaining and attracting funding.  In this section, we will talk about the role a tripartite board plays with respect to overseeing the performance of a CAA’s programs.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While this presentation does not refer to ROMA, this section of the presentation is where information about ROMA would likely be included. We encourage presenters with knowledge of the ROMA principles to include information about them as applicable.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xmlns="" val="3433422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Ask workshop participants</a:t>
            </a:r>
            <a:r>
              <a:rPr lang="en-US" sz="1100" baseline="0" dirty="0" smtClean="0">
                <a:latin typeface="+mn-lt"/>
              </a:rPr>
              <a:t> to take a moment to jot down three reasons why a tripartite board should have a framework in place for reviewing the performance of a CAA’s programs. This slide is animated so after asking for volunteers to report their answers, reveal the three reasons on the slide.  It is likely that the workshop participants mentioned all three of the reasons listed.  </a:t>
            </a:r>
          </a:p>
          <a:p>
            <a:pPr>
              <a:spcBef>
                <a:spcPts val="0"/>
              </a:spcBef>
            </a:pPr>
            <a:endParaRPr lang="en-US" sz="1100" baseline="0" dirty="0" smtClean="0">
              <a:latin typeface="+mn-lt"/>
            </a:endParaRP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xmlns="" val="2565917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3" y="4416428"/>
            <a:ext cx="6172199" cy="4181475"/>
          </a:xfrm>
        </p:spPr>
        <p:txBody>
          <a:bodyPr>
            <a:noAutofit/>
          </a:bodyPr>
          <a:lstStyle/>
          <a:p>
            <a:pPr defTabSz="913998">
              <a:spcBef>
                <a:spcPts val="0"/>
              </a:spcBef>
              <a:buFontTx/>
              <a:buNone/>
              <a:defRPr/>
            </a:pPr>
            <a:r>
              <a:rPr lang="en-US" sz="1100" b="0" dirty="0" smtClean="0">
                <a:latin typeface="+mn-lt"/>
              </a:rPr>
              <a:t>A board oversees</a:t>
            </a:r>
            <a:r>
              <a:rPr lang="en-US" sz="1100" b="0" baseline="0" dirty="0" smtClean="0">
                <a:latin typeface="+mn-lt"/>
              </a:rPr>
              <a:t> program performance by reviewing the goals it has set in comparison to the progress made in meeting those goals by the executive director and his or her staff.  Reviewing programmatic goals and progress is not unique to CAAs and is usually required by non-federal funding sources as well.  What is unique is that the CSBG Organizational Standards require CAAs to engage in organization-wide reviews, not just reviews of programs funded by CSBG.  At</a:t>
            </a:r>
            <a:r>
              <a:rPr lang="en-US" sz="1100" b="0" dirty="0" smtClean="0">
                <a:latin typeface="+mn-lt"/>
              </a:rPr>
              <a:t> every meeting</a:t>
            </a:r>
            <a:r>
              <a:rPr lang="en-US" sz="1100" b="0" baseline="0" dirty="0" smtClean="0">
                <a:latin typeface="+mn-lt"/>
              </a:rPr>
              <a:t>, the board is tasked with receiving updates on the CAA’s programs. The board is not required to hear about every program at every meeting and they may decide what is the best, most effective way to receive the updates. For example, r</a:t>
            </a:r>
            <a:r>
              <a:rPr lang="en-US" sz="1100" dirty="0" smtClean="0">
                <a:latin typeface="+mn-lt"/>
              </a:rPr>
              <a:t>ather than having program directors or other members of the management team present detailed reports on CAA programs at each meeting, the board may have them prepare </a:t>
            </a:r>
            <a:r>
              <a:rPr lang="en-US" sz="1100" u="sng" dirty="0" smtClean="0">
                <a:latin typeface="+mn-lt"/>
              </a:rPr>
              <a:t>concise written reports that highlight recent developments</a:t>
            </a:r>
            <a:r>
              <a:rPr lang="en-US" sz="1100" dirty="0" smtClean="0">
                <a:latin typeface="+mn-lt"/>
              </a:rPr>
              <a:t>. These reports can be included in the board packets sent to directors prior to the meeting.</a:t>
            </a:r>
            <a:r>
              <a:rPr lang="en-US" sz="1100" baseline="0" dirty="0" smtClean="0">
                <a:latin typeface="+mn-lt"/>
              </a:rPr>
              <a:t> </a:t>
            </a:r>
            <a:r>
              <a:rPr lang="en-US" sz="1100" dirty="0" smtClean="0">
                <a:latin typeface="+mn-lt"/>
              </a:rPr>
              <a:t>At the meeting, the executive director can summarize the developments and issues outlined in the reports and board members can ask questions about the reports.  </a:t>
            </a:r>
          </a:p>
          <a:p>
            <a:pPr defTabSz="913998">
              <a:spcBef>
                <a:spcPts val="0"/>
              </a:spcBef>
              <a:buFontTx/>
              <a:buNone/>
              <a:defRPr/>
            </a:pPr>
            <a:endParaRPr lang="en-US" sz="1100" dirty="0" smtClean="0">
              <a:latin typeface="+mn-lt"/>
            </a:endParaRPr>
          </a:p>
          <a:p>
            <a:pPr defTabSz="913998">
              <a:spcBef>
                <a:spcPts val="0"/>
              </a:spcBef>
              <a:buFontTx/>
              <a:buNone/>
              <a:defRPr/>
            </a:pPr>
            <a:r>
              <a:rPr lang="en-US" sz="1100" dirty="0" smtClean="0">
                <a:latin typeface="+mn-lt"/>
              </a:rPr>
              <a:t>The</a:t>
            </a:r>
            <a:r>
              <a:rPr lang="en-US" sz="1100" baseline="0" dirty="0" smtClean="0">
                <a:latin typeface="+mn-lt"/>
              </a:rPr>
              <a:t>  annual review will also</a:t>
            </a:r>
            <a:r>
              <a:rPr lang="en-US" sz="1100" dirty="0" smtClean="0">
                <a:latin typeface="+mn-lt"/>
              </a:rPr>
              <a:t> i</a:t>
            </a:r>
            <a:r>
              <a:rPr lang="en-US" sz="1100" baseline="0" dirty="0" smtClean="0">
                <a:latin typeface="+mn-lt"/>
              </a:rPr>
              <a:t>nvolve assessments of certain</a:t>
            </a:r>
            <a:r>
              <a:rPr lang="en-US" sz="1100" dirty="0" smtClean="0">
                <a:latin typeface="+mn-lt"/>
              </a:rPr>
              <a:t> </a:t>
            </a:r>
            <a:r>
              <a:rPr lang="en-US" sz="1100" baseline="0" dirty="0" smtClean="0">
                <a:latin typeface="+mn-lt"/>
              </a:rPr>
              <a:t>programs</a:t>
            </a:r>
            <a:r>
              <a:rPr lang="en-US" sz="1100" dirty="0" smtClean="0">
                <a:latin typeface="+mn-lt"/>
              </a:rPr>
              <a:t>, and in particular, those programs for which </a:t>
            </a:r>
            <a:r>
              <a:rPr lang="en-US" sz="1100" baseline="0" dirty="0" smtClean="0">
                <a:latin typeface="+mn-lt"/>
              </a:rPr>
              <a:t>decisions regarding the operations supporting the programs need to be made. </a:t>
            </a:r>
            <a:r>
              <a:rPr lang="en-US" sz="1100" dirty="0" smtClean="0">
                <a:latin typeface="+mn-lt"/>
              </a:rPr>
              <a:t>Nevertheless, the </a:t>
            </a:r>
            <a:r>
              <a:rPr lang="en-US" sz="1100" baseline="0" dirty="0" smtClean="0">
                <a:latin typeface="+mn-lt"/>
              </a:rPr>
              <a:t>focus of the annual review is to assess the progress the CAA has made towards meeting the goals set forth in its strategic plan. </a:t>
            </a:r>
          </a:p>
          <a:p>
            <a:pPr defTabSz="913998">
              <a:spcBef>
                <a:spcPts val="0"/>
              </a:spcBef>
              <a:buFontTx/>
              <a:buNone/>
              <a:defRPr/>
            </a:pPr>
            <a:endParaRPr lang="en-US" sz="1100" baseline="0" dirty="0" smtClean="0">
              <a:latin typeface="+mn-lt"/>
            </a:endParaRPr>
          </a:p>
          <a:p>
            <a:pPr defTabSz="913998">
              <a:spcBef>
                <a:spcPts val="0"/>
              </a:spcBef>
              <a:buFontTx/>
              <a:buNone/>
              <a:defRPr/>
            </a:pPr>
            <a:r>
              <a:rPr lang="en-US" sz="1100" baseline="0" dirty="0" smtClean="0">
                <a:latin typeface="+mn-lt"/>
              </a:rPr>
              <a:t>The strategic review will be closely tied with the revision or further development of the CAA’s 5-year strategic plan.  As with the annual review, programmatic and strategic goals and achievements will be assessed, and this information will be used by the board to inform its efforts in planning the future direction of the CAA.</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7</a:t>
            </a:fld>
            <a:endParaRPr lang="en-US" dirty="0"/>
          </a:p>
        </p:txBody>
      </p:sp>
    </p:spTree>
    <p:extLst>
      <p:ext uri="{BB962C8B-B14F-4D97-AF65-F5344CB8AC3E}">
        <p14:creationId xmlns:p14="http://schemas.microsoft.com/office/powerpoint/2010/main" xmlns="" val="3433439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b="0" dirty="0" smtClean="0">
                <a:latin typeface="+mn-lt"/>
              </a:rPr>
              <a:t>The</a:t>
            </a:r>
            <a:r>
              <a:rPr lang="en-US" sz="1100" b="0" baseline="0" dirty="0" smtClean="0">
                <a:latin typeface="+mn-lt"/>
              </a:rPr>
              <a:t> CSBG Organization Standards establish the framework for a CAA’s program and strategy review. The board’s role is specifically outlined as one that approves plans, monitors progress, and receives updates. </a:t>
            </a:r>
            <a:endParaRPr lang="en-US" sz="1100" b="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8</a:t>
            </a:fld>
            <a:endParaRPr lang="en-US" dirty="0"/>
          </a:p>
        </p:txBody>
      </p:sp>
    </p:spTree>
    <p:extLst>
      <p:ext uri="{BB962C8B-B14F-4D97-AF65-F5344CB8AC3E}">
        <p14:creationId xmlns:p14="http://schemas.microsoft.com/office/powerpoint/2010/main" xmlns="" val="363960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altLang="en-US" sz="1100" dirty="0" smtClean="0">
                <a:latin typeface="+mn-lt"/>
                <a:cs typeface="Arial" pitchFamily="34" charset="0"/>
              </a:rPr>
              <a:t>In</a:t>
            </a:r>
            <a:r>
              <a:rPr lang="en-US" altLang="en-US" sz="1100" baseline="0" dirty="0" smtClean="0">
                <a:latin typeface="+mn-lt"/>
                <a:cs typeface="Arial" pitchFamily="34" charset="0"/>
              </a:rPr>
              <a:t> practical terms, </a:t>
            </a:r>
            <a:r>
              <a:rPr lang="en-US" altLang="en-US" sz="1100" dirty="0" smtClean="0">
                <a:latin typeface="+mn-lt"/>
                <a:cs typeface="Arial" pitchFamily="34" charset="0"/>
              </a:rPr>
              <a:t>a board’s role with regards to performance</a:t>
            </a:r>
            <a:r>
              <a:rPr lang="en-US" altLang="en-US" sz="1100" baseline="0" dirty="0" smtClean="0">
                <a:latin typeface="+mn-lt"/>
                <a:cs typeface="Arial" pitchFamily="34" charset="0"/>
              </a:rPr>
              <a:t> measurement involves e</a:t>
            </a:r>
            <a:r>
              <a:rPr lang="en-US" altLang="en-US" sz="1100" dirty="0" smtClean="0">
                <a:latin typeface="+mn-lt"/>
                <a:cs typeface="Arial" pitchFamily="34" charset="0"/>
              </a:rPr>
              <a:t>stablishing a culture of using data to make decisions. The graphic on this slide shows a somewhat simplistic view of what that means. A</a:t>
            </a:r>
            <a:r>
              <a:rPr lang="en-US" altLang="en-US" sz="1100" baseline="0" dirty="0" smtClean="0">
                <a:latin typeface="+mn-lt"/>
                <a:cs typeface="Arial" pitchFamily="34" charset="0"/>
              </a:rPr>
              <a:t> board that oversees the implementation of a constant feedback and response loop focused on improving program performance will strengthen its organization.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p14="http://schemas.microsoft.com/office/powerpoint/2010/main" xmlns="" val="1981471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ts val="0"/>
              </a:spcBef>
            </a:pPr>
            <a:r>
              <a:rPr lang="en-US" altLang="en-US" sz="1100" baseline="0" dirty="0" smtClean="0">
                <a:latin typeface="+mn-lt"/>
                <a:cs typeface="Arial" pitchFamily="34" charset="0"/>
              </a:rPr>
              <a:t>Part of developing a successful feedback and response loop requires inputting measures that assess the relevancy of the data received and the metrics used. </a:t>
            </a:r>
            <a:r>
              <a:rPr lang="en-US" altLang="en-US" sz="1100" b="0" dirty="0" smtClean="0">
                <a:latin typeface="+mn-lt"/>
                <a:cs typeface="Arial" pitchFamily="34" charset="0"/>
              </a:rPr>
              <a:t>The board is trying</a:t>
            </a:r>
            <a:r>
              <a:rPr lang="en-US" altLang="en-US" sz="1100" b="0" baseline="0" dirty="0" smtClean="0">
                <a:latin typeface="+mn-lt"/>
                <a:cs typeface="Arial" pitchFamily="34" charset="0"/>
              </a:rPr>
              <a:t> to answer the question, “How will we know if we are meeting the community needs we’ve prioritized?” and to properly do so it must work with the executive director and staff to determine what data should be collected and what metrics will serve as the best guides for future decisions.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a:p>
        </p:txBody>
      </p:sp>
    </p:spTree>
    <p:extLst>
      <p:ext uri="{BB962C8B-B14F-4D97-AF65-F5344CB8AC3E}">
        <p14:creationId xmlns:p14="http://schemas.microsoft.com/office/powerpoint/2010/main" xmlns="" val="938401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xmlns=""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xmlns=""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3" cstate="print">
            <a:lum bright="33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Board Roles &amp; Responsibilities: </a:t>
            </a:r>
            <a:br>
              <a:rPr lang="en-US" dirty="0" smtClean="0">
                <a:solidFill>
                  <a:schemeClr val="accent1"/>
                </a:solidFill>
              </a:rPr>
            </a:br>
            <a:r>
              <a:rPr lang="en-US" sz="3000" dirty="0" smtClean="0">
                <a:solidFill>
                  <a:srgbClr val="C00000"/>
                </a:solidFill>
              </a:rPr>
              <a:t>Nonprofit Community Action Agencies</a:t>
            </a:r>
            <a:r>
              <a:rPr lang="en-US" dirty="0" smtClean="0">
                <a:solidFill>
                  <a:schemeClr val="accent1"/>
                </a:solidFill>
              </a:rPr>
              <a:t/>
            </a:r>
            <a:br>
              <a:rPr lang="en-US" dirty="0" smtClean="0">
                <a:solidFill>
                  <a:schemeClr val="accent1"/>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accent5">
                    <a:lumMod val="75000"/>
                  </a:schemeClr>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chemeClr val="tx1">
                    <a:lumMod val="85000"/>
                    <a:lumOff val="15000"/>
                  </a:schemeClr>
                </a:solidFill>
              </a:rPr>
              <a:t>[Trainer Logo]</a:t>
            </a:r>
            <a:endParaRPr lang="en-US"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solidFill>
                  <a:srgbClr val="C00000"/>
                </a:solidFill>
              </a:rPr>
              <a:t>Key Responsibilities of  the Tripartite Board</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Key Board Responsibilities</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Generating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5</a:t>
            </a:fld>
            <a:endParaRPr lang="en-US" dirty="0"/>
          </a:p>
        </p:txBody>
      </p:sp>
      <p:sp>
        <p:nvSpPr>
          <p:cNvPr id="5" name="Freeform 4"/>
          <p:cNvSpPr/>
          <p:nvPr/>
        </p:nvSpPr>
        <p:spPr>
          <a:xfrm>
            <a:off x="1173997" y="1600200"/>
            <a:ext cx="6934199" cy="4237494"/>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spcBef>
                <a:spcPct val="0"/>
              </a:spcBef>
              <a:spcAft>
                <a:spcPts val="0"/>
              </a:spcAft>
            </a:pPr>
            <a:r>
              <a:rPr lang="en-US" sz="4000" b="1" dirty="0" smtClean="0"/>
              <a:t>Strategic &amp; Programmatic</a:t>
            </a:r>
          </a:p>
          <a:p>
            <a:pPr lvl="0" algn="ctr" defTabSz="1066800" rtl="0">
              <a:spcBef>
                <a:spcPct val="0"/>
              </a:spcBef>
              <a:spcAft>
                <a:spcPts val="0"/>
              </a:spcAft>
            </a:pPr>
            <a:r>
              <a:rPr lang="en-US" sz="4000" b="1" dirty="0" smtClean="0"/>
              <a:t>Performance</a:t>
            </a:r>
            <a:endParaRPr lang="en-US" sz="4000" b="1" kern="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940"/>
            <a:ext cx="8229600" cy="1401762"/>
          </a:xfrm>
        </p:spPr>
        <p:txBody>
          <a:bodyPr>
            <a:normAutofit/>
          </a:bodyPr>
          <a:lstStyle/>
          <a:p>
            <a:r>
              <a:rPr lang="en-US" dirty="0" smtClean="0">
                <a:solidFill>
                  <a:srgbClr val="C00000"/>
                </a:solidFill>
              </a:rPr>
              <a:t>Program Performance Exercise</a:t>
            </a:r>
            <a:endParaRPr lang="en-US" dirty="0">
              <a:solidFill>
                <a:srgbClr val="C00000"/>
              </a:solidFill>
            </a:endParaRPr>
          </a:p>
        </p:txBody>
      </p:sp>
      <p:sp>
        <p:nvSpPr>
          <p:cNvPr id="3" name="Content Placeholder 2"/>
          <p:cNvSpPr>
            <a:spLocks noGrp="1"/>
          </p:cNvSpPr>
          <p:nvPr>
            <p:ph idx="1"/>
          </p:nvPr>
        </p:nvSpPr>
        <p:spPr>
          <a:xfrm>
            <a:off x="511792" y="1447800"/>
            <a:ext cx="8229600" cy="1447799"/>
          </a:xfrm>
        </p:spPr>
        <p:txBody>
          <a:bodyPr>
            <a:noAutofit/>
          </a:bodyPr>
          <a:lstStyle/>
          <a:p>
            <a:pPr>
              <a:buFont typeface="Arial" pitchFamily="34" charset="0"/>
              <a:buChar char="•"/>
            </a:pPr>
            <a:r>
              <a:rPr lang="en-US" sz="3000" dirty="0" smtClean="0"/>
              <a:t>List 3 reasons why a tripartite board should have a framework in place for reviewing the performance of the CAA’s programs.</a:t>
            </a:r>
            <a:endParaRPr lang="en-US" sz="3000"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6</a:t>
            </a:fld>
            <a:endParaRPr lang="en-US" dirty="0"/>
          </a:p>
        </p:txBody>
      </p:sp>
      <p:sp>
        <p:nvSpPr>
          <p:cNvPr id="5" name="Content Placeholder 2"/>
          <p:cNvSpPr txBox="1">
            <a:spLocks/>
          </p:cNvSpPr>
          <p:nvPr/>
        </p:nvSpPr>
        <p:spPr>
          <a:xfrm>
            <a:off x="457200" y="3200400"/>
            <a:ext cx="8229600" cy="3048000"/>
          </a:xfrm>
          <a:prstGeom prst="rect">
            <a:avLst/>
          </a:prstGeom>
        </p:spPr>
        <p:txBody>
          <a:bodyPr vert="horz" lIns="91440" tIns="45720" rIns="91440" bIns="45720" rtlCol="0">
            <a:normAutofit lnSpcReduction="10000"/>
          </a:bodyPr>
          <a:lstStyle/>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F4A7F"/>
                </a:solidFill>
                <a:latin typeface="+mn-lt"/>
              </a:rPr>
              <a:t>Community Services Block Grant organizational standards require it.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b="1" u="sng" dirty="0" smtClean="0">
                <a:solidFill>
                  <a:srgbClr val="C00000"/>
                </a:solidFill>
                <a:latin typeface="+mn-lt"/>
              </a:rPr>
              <a:t>ALL</a:t>
            </a:r>
            <a:r>
              <a:rPr lang="en-US" sz="2800" dirty="0" smtClean="0">
                <a:solidFill>
                  <a:srgbClr val="1F4A7F"/>
                </a:solidFill>
                <a:latin typeface="+mn-lt"/>
              </a:rPr>
              <a:t> funders expect organizations to demonstrate how programs and services are making an impact.</a:t>
            </a:r>
          </a:p>
          <a:p>
            <a:pPr marL="514350" marR="0" lvl="0" indent="-514350" algn="l" defTabSz="914400" rtl="0" eaLnBrk="1" fontAlgn="auto" latinLnBrk="0" hangingPunct="1">
              <a:lnSpc>
                <a:spcPct val="100000"/>
              </a:lnSpc>
              <a:spcBef>
                <a:spcPts val="800"/>
              </a:spcBef>
              <a:spcAft>
                <a:spcPts val="800"/>
              </a:spcAft>
              <a:buClr>
                <a:srgbClr val="1F4A7F"/>
              </a:buClr>
              <a:buSzTx/>
              <a:buFont typeface="+mj-lt"/>
              <a:buAutoNum type="arabicPeriod"/>
              <a:tabLst/>
              <a:defRPr/>
            </a:pPr>
            <a:r>
              <a:rPr lang="en-US" sz="2800" dirty="0" smtClean="0">
                <a:solidFill>
                  <a:srgbClr val="1F4A7F"/>
                </a:solidFill>
                <a:latin typeface="+mn-lt"/>
              </a:rPr>
              <a:t>It is the best way for the organization to know what’s working and what’s not.</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lang="en-US" sz="2800" dirty="0" smtClean="0">
              <a:solidFill>
                <a:srgbClr val="1F4A7F"/>
              </a:solidFill>
              <a:latin typeface="+mn-lt"/>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i="0" u="none" strike="noStrike" kern="1200" cap="none" spc="0" normalizeH="0" baseline="0" noProof="0" dirty="0">
              <a:ln>
                <a:noFill/>
              </a:ln>
              <a:solidFill>
                <a:srgbClr val="1F4A7F"/>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483107263"/>
              </p:ext>
            </p:extLst>
          </p:nvPr>
        </p:nvGraphicFramePr>
        <p:xfrm>
          <a:off x="304800" y="914400"/>
          <a:ext cx="85344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7</a:t>
            </a:fld>
            <a:endParaRPr lang="en-US" dirty="0"/>
          </a:p>
        </p:txBody>
      </p:sp>
    </p:spTree>
    <p:extLst>
      <p:ext uri="{BB962C8B-B14F-4D97-AF65-F5344CB8AC3E}">
        <p14:creationId xmlns:p14="http://schemas.microsoft.com/office/powerpoint/2010/main" xmlns="" val="362915919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xmlns="" val="103273941"/>
              </p:ext>
            </p:extLst>
          </p:nvPr>
        </p:nvGraphicFramePr>
        <p:xfrm>
          <a:off x="457200" y="1447800"/>
          <a:ext cx="8305800" cy="5127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8</a:t>
            </a:fld>
            <a:endParaRPr lang="en-US" dirty="0"/>
          </a:p>
        </p:txBody>
      </p:sp>
      <p:sp>
        <p:nvSpPr>
          <p:cNvPr id="6" name="Title 1"/>
          <p:cNvSpPr>
            <a:spLocks noGrp="1"/>
          </p:cNvSpPr>
          <p:nvPr>
            <p:ph type="title"/>
          </p:nvPr>
        </p:nvSpPr>
        <p:spPr>
          <a:xfrm>
            <a:off x="457200" y="228600"/>
            <a:ext cx="8229600" cy="1143000"/>
          </a:xfrm>
        </p:spPr>
        <p:txBody>
          <a:bodyPr>
            <a:normAutofit/>
          </a:bodyPr>
          <a:lstStyle/>
          <a:p>
            <a:pPr>
              <a:lnSpc>
                <a:spcPct val="90000"/>
              </a:lnSpc>
            </a:pPr>
            <a:r>
              <a:rPr lang="en-US" dirty="0" smtClean="0">
                <a:solidFill>
                  <a:srgbClr val="C00000"/>
                </a:solidFill>
              </a:rPr>
              <a:t>CSBG Organizational Standards</a:t>
            </a:r>
            <a:br>
              <a:rPr lang="en-US" dirty="0" smtClean="0">
                <a:solidFill>
                  <a:srgbClr val="C00000"/>
                </a:solidFill>
              </a:rPr>
            </a:br>
            <a:r>
              <a:rPr lang="en-US" sz="2900" dirty="0" smtClean="0">
                <a:solidFill>
                  <a:schemeClr val="accent1"/>
                </a:solidFill>
              </a:rPr>
              <a:t>Strategic and Program Performance</a:t>
            </a:r>
            <a:endParaRPr lang="en-US" sz="2900" dirty="0">
              <a:solidFill>
                <a:schemeClr val="accent1"/>
              </a:solidFill>
            </a:endParaRPr>
          </a:p>
        </p:txBody>
      </p:sp>
    </p:spTree>
    <p:extLst>
      <p:ext uri="{BB962C8B-B14F-4D97-AF65-F5344CB8AC3E}">
        <p14:creationId xmlns:p14="http://schemas.microsoft.com/office/powerpoint/2010/main" xmlns="" val="333633275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solidFill>
                  <a:srgbClr val="C00000"/>
                </a:solidFill>
              </a:rPr>
              <a:t>Board’s Role in Programmatic &amp; Strategic Performance</a:t>
            </a:r>
            <a:endParaRPr lang="en-US" dirty="0">
              <a:solidFill>
                <a:srgbClr val="C00000"/>
              </a:solidFill>
            </a:endParaRPr>
          </a:p>
        </p:txBody>
      </p:sp>
      <p:sp>
        <p:nvSpPr>
          <p:cNvPr id="3" name="Content Placeholder 2"/>
          <p:cNvSpPr>
            <a:spLocks noGrp="1"/>
          </p:cNvSpPr>
          <p:nvPr>
            <p:ph idx="1"/>
          </p:nvPr>
        </p:nvSpPr>
        <p:spPr>
          <a:xfrm>
            <a:off x="457200" y="1447800"/>
            <a:ext cx="8229600" cy="4678363"/>
          </a:xfrm>
        </p:spPr>
        <p:txBody>
          <a:bodyPr/>
          <a:lstStyle/>
          <a:p>
            <a:r>
              <a:rPr lang="en-US" dirty="0" smtClean="0"/>
              <a:t>Establishing a culture of using data to make decisions</a:t>
            </a:r>
          </a:p>
          <a:p>
            <a:endParaRPr lang="en-US" dirty="0" smtClean="0"/>
          </a:p>
          <a:p>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9</a:t>
            </a:fld>
            <a:endParaRPr lang="en-US" dirty="0"/>
          </a:p>
        </p:txBody>
      </p:sp>
      <p:graphicFrame>
        <p:nvGraphicFramePr>
          <p:cNvPr id="5" name="Diagram 4"/>
          <p:cNvGraphicFramePr/>
          <p:nvPr/>
        </p:nvGraphicFramePr>
        <p:xfrm>
          <a:off x="1219200" y="2593380"/>
          <a:ext cx="6858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smtClean="0">
                <a:solidFill>
                  <a:srgbClr val="C00000"/>
                </a:solidFill>
              </a:rPr>
              <a:t>Board’s Role in Programmatic &amp; Strategic Performance</a:t>
            </a:r>
            <a:endParaRPr lang="en-US" dirty="0">
              <a:solidFill>
                <a:srgbClr val="C00000"/>
              </a:solidFill>
            </a:endParaRPr>
          </a:p>
        </p:txBody>
      </p:sp>
      <p:sp>
        <p:nvSpPr>
          <p:cNvPr id="3" name="Content Placeholder 2"/>
          <p:cNvSpPr>
            <a:spLocks noGrp="1"/>
          </p:cNvSpPr>
          <p:nvPr>
            <p:ph idx="1"/>
          </p:nvPr>
        </p:nvSpPr>
        <p:spPr>
          <a:xfrm>
            <a:off x="457200" y="1447800"/>
            <a:ext cx="8229600" cy="1143000"/>
          </a:xfrm>
        </p:spPr>
        <p:txBody>
          <a:bodyPr/>
          <a:lstStyle/>
          <a:p>
            <a:r>
              <a:rPr lang="en-US" dirty="0" smtClean="0"/>
              <a:t>Inquiring about relevancy of data received and the metrics used </a:t>
            </a:r>
          </a:p>
          <a:p>
            <a:endParaRPr lang="en-US" dirty="0" smtClean="0"/>
          </a:p>
          <a:p>
            <a:endParaRPr lang="en-US" dirty="0"/>
          </a:p>
        </p:txBody>
      </p:sp>
      <p:sp>
        <p:nvSpPr>
          <p:cNvPr id="4" name="Slide Number Placeholder 3"/>
          <p:cNvSpPr>
            <a:spLocks noGrp="1"/>
          </p:cNvSpPr>
          <p:nvPr>
            <p:ph type="sldNum" sz="quarter" idx="12"/>
          </p:nvPr>
        </p:nvSpPr>
        <p:spPr>
          <a:xfrm>
            <a:off x="8305800" y="6416675"/>
            <a:ext cx="533400" cy="365125"/>
          </a:xfrm>
        </p:spPr>
        <p:txBody>
          <a:bodyPr/>
          <a:lstStyle/>
          <a:p>
            <a:fld id="{4A66FE31-C09E-42ED-B4D0-F94965E42B7D}" type="slidenum">
              <a:rPr lang="en-US" smtClean="0"/>
              <a:pPr/>
              <a:t>10</a:t>
            </a:fld>
            <a:endParaRPr lang="en-US" dirty="0"/>
          </a:p>
        </p:txBody>
      </p:sp>
      <p:graphicFrame>
        <p:nvGraphicFramePr>
          <p:cNvPr id="7" name="Diagram 6"/>
          <p:cNvGraphicFramePr/>
          <p:nvPr/>
        </p:nvGraphicFramePr>
        <p:xfrm>
          <a:off x="685800" y="2286000"/>
          <a:ext cx="76962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79359</TotalTime>
  <Words>1713</Words>
  <Application>Microsoft Office PowerPoint</Application>
  <PresentationFormat>On-screen Show (4:3)</PresentationFormat>
  <Paragraphs>102</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1_Office Theme</vt:lpstr>
      <vt:lpstr>  Board Roles &amp; Responsibilities:  Nonprofit Community Action Agencies  </vt:lpstr>
      <vt:lpstr>Slide 2</vt:lpstr>
      <vt:lpstr>Key Responsibilities of  the Tripartite Board</vt:lpstr>
      <vt:lpstr>Key Board Responsibilities</vt:lpstr>
      <vt:lpstr>Key Board Responsibility</vt:lpstr>
      <vt:lpstr>Program Performance Exercise</vt:lpstr>
      <vt:lpstr>Slide 7</vt:lpstr>
      <vt:lpstr>CSBG Organizational Standards Strategic and Program Performance</vt:lpstr>
      <vt:lpstr>Board’s Role in Programmatic &amp; Strategic Performance</vt:lpstr>
      <vt:lpstr>Board’s Role in Programmatic &amp; Strategic Performance</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5570</cp:revision>
  <dcterms:created xsi:type="dcterms:W3CDTF">2009-09-10T14:42:41Z</dcterms:created>
  <dcterms:modified xsi:type="dcterms:W3CDTF">2018-11-06T16:25:39Z</dcterms:modified>
</cp:coreProperties>
</file>