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6" r:id="rId2"/>
    <p:sldId id="554" r:id="rId3"/>
    <p:sldId id="287" r:id="rId4"/>
    <p:sldId id="288" r:id="rId5"/>
    <p:sldId id="571" r:id="rId6"/>
    <p:sldId id="512" r:id="rId7"/>
    <p:sldId id="513" r:id="rId8"/>
    <p:sldId id="514" r:id="rId9"/>
    <p:sldId id="515" r:id="rId10"/>
    <p:sldId id="516" r:id="rId11"/>
    <p:sldId id="517" r:id="rId12"/>
  </p:sldIdLst>
  <p:sldSz cx="9144000" cy="6858000" type="screen4x3"/>
  <p:notesSz cx="7010400" cy="9296400"/>
  <p:custDataLst>
    <p:tags r:id="rId1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7F6E86-49DB-4AE8-BE5E-9F35760D58F2}" type="doc">
      <dgm:prSet loTypeId="urn:microsoft.com/office/officeart/2005/8/layout/hList3" loCatId="list" qsTypeId="urn:microsoft.com/office/officeart/2005/8/quickstyle/simple1" qsCatId="simple" csTypeId="urn:microsoft.com/office/officeart/2005/8/colors/accent4_1" csCatId="accent4" phldr="1"/>
      <dgm:spPr/>
      <dgm:t>
        <a:bodyPr/>
        <a:lstStyle/>
        <a:p>
          <a:endParaRPr lang="en-US"/>
        </a:p>
      </dgm:t>
    </dgm:pt>
    <dgm:pt modelId="{0A96A0E9-2563-4C70-A711-560F27B7E140}">
      <dgm:prSet phldrT="[Text]" custT="1"/>
      <dgm:spPr/>
      <dgm:t>
        <a:bodyPr/>
        <a:lstStyle/>
        <a:p>
          <a:r>
            <a:rPr lang="en-US" sz="3200" b="1" dirty="0" smtClean="0"/>
            <a:t>Regular Strategic and Programmatic Reviews</a:t>
          </a:r>
          <a:endParaRPr lang="en-US" sz="3200" b="1" dirty="0"/>
        </a:p>
      </dgm:t>
    </dgm:pt>
    <dgm:pt modelId="{0058BCB5-1F01-4733-A410-33E8544A7499}" type="parTrans" cxnId="{42C7B6BC-984E-497C-BB91-0EA327B97695}">
      <dgm:prSet/>
      <dgm:spPr/>
      <dgm:t>
        <a:bodyPr/>
        <a:lstStyle/>
        <a:p>
          <a:endParaRPr lang="en-US"/>
        </a:p>
      </dgm:t>
    </dgm:pt>
    <dgm:pt modelId="{C6A3A925-2F6C-42E4-8EEF-0CBC0D0792D3}" type="sibTrans" cxnId="{42C7B6BC-984E-497C-BB91-0EA327B97695}">
      <dgm:prSet/>
      <dgm:spPr/>
      <dgm:t>
        <a:bodyPr/>
        <a:lstStyle/>
        <a:p>
          <a:endParaRPr lang="en-US"/>
        </a:p>
      </dgm:t>
    </dgm:pt>
    <dgm:pt modelId="{C7F809AE-73FC-4F65-87D3-54A476B411F9}">
      <dgm:prSet phldrT="[Text]" custT="1"/>
      <dgm:spPr/>
      <dgm:t>
        <a:bodyPr/>
        <a:lstStyle/>
        <a:p>
          <a:r>
            <a:rPr lang="en-US" sz="2800" b="1" dirty="0" smtClean="0"/>
            <a:t>Review at Every Board Meeting </a:t>
          </a:r>
          <a:r>
            <a:rPr lang="en-US" sz="2400" dirty="0" smtClean="0"/>
            <a:t>(Milestone / Programmatic)</a:t>
          </a:r>
          <a:endParaRPr lang="en-US" sz="2400" dirty="0"/>
        </a:p>
      </dgm:t>
    </dgm:pt>
    <dgm:pt modelId="{2C7F0A4E-CCBD-43C0-BA4D-8285ADC6611B}" type="parTrans" cxnId="{71391BB7-5578-40D1-8133-54E851C10B3E}">
      <dgm:prSet/>
      <dgm:spPr/>
      <dgm:t>
        <a:bodyPr/>
        <a:lstStyle/>
        <a:p>
          <a:endParaRPr lang="en-US"/>
        </a:p>
      </dgm:t>
    </dgm:pt>
    <dgm:pt modelId="{F562668D-2CC8-412E-9D8B-7E2D69AC75B9}" type="sibTrans" cxnId="{71391BB7-5578-40D1-8133-54E851C10B3E}">
      <dgm:prSet/>
      <dgm:spPr/>
      <dgm:t>
        <a:bodyPr/>
        <a:lstStyle/>
        <a:p>
          <a:endParaRPr lang="en-US"/>
        </a:p>
      </dgm:t>
    </dgm:pt>
    <dgm:pt modelId="{F016D592-ADE6-432F-8662-6FFC822C7552}">
      <dgm:prSet phldrT="[Text]" custT="1"/>
      <dgm:spPr/>
      <dgm:t>
        <a:bodyPr/>
        <a:lstStyle/>
        <a:p>
          <a:r>
            <a:rPr lang="en-US" sz="2800" b="1" dirty="0" smtClean="0"/>
            <a:t>Annual Review </a:t>
          </a:r>
          <a:r>
            <a:rPr lang="en-US" sz="2400" dirty="0" smtClean="0"/>
            <a:t>(Milestone / Programmatic/ Strategic)</a:t>
          </a:r>
          <a:endParaRPr lang="en-US" sz="2400" dirty="0"/>
        </a:p>
      </dgm:t>
    </dgm:pt>
    <dgm:pt modelId="{FE775A92-DA9E-44A0-8FF5-74F52375FCA5}" type="parTrans" cxnId="{F18C2BFA-F81F-4A63-9FA5-930A8014CC68}">
      <dgm:prSet/>
      <dgm:spPr/>
      <dgm:t>
        <a:bodyPr/>
        <a:lstStyle/>
        <a:p>
          <a:endParaRPr lang="en-US"/>
        </a:p>
      </dgm:t>
    </dgm:pt>
    <dgm:pt modelId="{CBEE65E5-9773-4BD5-8DD3-DDC626499FB3}" type="sibTrans" cxnId="{F18C2BFA-F81F-4A63-9FA5-930A8014CC68}">
      <dgm:prSet/>
      <dgm:spPr/>
      <dgm:t>
        <a:bodyPr/>
        <a:lstStyle/>
        <a:p>
          <a:endParaRPr lang="en-US"/>
        </a:p>
      </dgm:t>
    </dgm:pt>
    <dgm:pt modelId="{10363545-E81A-4CCF-921B-BBCE0F499C98}">
      <dgm:prSet phldrT="[Text]" custT="1"/>
      <dgm:spPr/>
      <dgm:t>
        <a:bodyPr/>
        <a:lstStyle/>
        <a:p>
          <a:r>
            <a:rPr lang="en-US" sz="2800" b="1" dirty="0" smtClean="0"/>
            <a:t>5-Year Review </a:t>
          </a:r>
          <a:r>
            <a:rPr lang="en-US" sz="2400" dirty="0" smtClean="0"/>
            <a:t>(Strategic)</a:t>
          </a:r>
          <a:endParaRPr lang="en-US" sz="2400" dirty="0"/>
        </a:p>
      </dgm:t>
    </dgm:pt>
    <dgm:pt modelId="{8898BF9D-D037-47B8-8AA5-A91A257DED42}" type="parTrans" cxnId="{E7CB35A3-0D13-4F27-813C-88EF9395B1FE}">
      <dgm:prSet/>
      <dgm:spPr/>
      <dgm:t>
        <a:bodyPr/>
        <a:lstStyle/>
        <a:p>
          <a:endParaRPr lang="en-US"/>
        </a:p>
      </dgm:t>
    </dgm:pt>
    <dgm:pt modelId="{FDC1C587-434C-4FEA-ACC0-08F68EDF57AB}" type="sibTrans" cxnId="{E7CB35A3-0D13-4F27-813C-88EF9395B1FE}">
      <dgm:prSet/>
      <dgm:spPr/>
      <dgm:t>
        <a:bodyPr/>
        <a:lstStyle/>
        <a:p>
          <a:endParaRPr lang="en-US"/>
        </a:p>
      </dgm:t>
    </dgm:pt>
    <dgm:pt modelId="{76408750-5A23-42EC-8FBC-389BAA3FFB0C}" type="pres">
      <dgm:prSet presAssocID="{337F6E86-49DB-4AE8-BE5E-9F35760D58F2}" presName="composite" presStyleCnt="0">
        <dgm:presLayoutVars>
          <dgm:chMax val="1"/>
          <dgm:dir/>
          <dgm:resizeHandles val="exact"/>
        </dgm:presLayoutVars>
      </dgm:prSet>
      <dgm:spPr/>
      <dgm:t>
        <a:bodyPr/>
        <a:lstStyle/>
        <a:p>
          <a:endParaRPr lang="en-US"/>
        </a:p>
      </dgm:t>
    </dgm:pt>
    <dgm:pt modelId="{601E51B1-CCE8-4FEB-8092-828BB2B9BE1E}" type="pres">
      <dgm:prSet presAssocID="{0A96A0E9-2563-4C70-A711-560F27B7E140}" presName="roof" presStyleLbl="dkBgShp" presStyleIdx="0" presStyleCnt="2" custLinFactNeighborY="-7559"/>
      <dgm:spPr/>
      <dgm:t>
        <a:bodyPr/>
        <a:lstStyle/>
        <a:p>
          <a:endParaRPr lang="en-US"/>
        </a:p>
      </dgm:t>
    </dgm:pt>
    <dgm:pt modelId="{AF7B2228-C4C7-474C-8B2D-FCC076719FC4}" type="pres">
      <dgm:prSet presAssocID="{0A96A0E9-2563-4C70-A711-560F27B7E140}" presName="pillars" presStyleCnt="0"/>
      <dgm:spPr/>
      <dgm:t>
        <a:bodyPr/>
        <a:lstStyle/>
        <a:p>
          <a:endParaRPr lang="en-US"/>
        </a:p>
      </dgm:t>
    </dgm:pt>
    <dgm:pt modelId="{BD989D47-88C5-4F15-9CCF-AE104E39E686}" type="pres">
      <dgm:prSet presAssocID="{0A96A0E9-2563-4C70-A711-560F27B7E140}" presName="pillar1" presStyleLbl="node1" presStyleIdx="0" presStyleCnt="3">
        <dgm:presLayoutVars>
          <dgm:bulletEnabled val="1"/>
        </dgm:presLayoutVars>
      </dgm:prSet>
      <dgm:spPr/>
      <dgm:t>
        <a:bodyPr/>
        <a:lstStyle/>
        <a:p>
          <a:endParaRPr lang="en-US"/>
        </a:p>
      </dgm:t>
    </dgm:pt>
    <dgm:pt modelId="{AACAF56D-8F0D-4041-9CD6-A28843498302}" type="pres">
      <dgm:prSet presAssocID="{F016D592-ADE6-432F-8662-6FFC822C7552}" presName="pillarX" presStyleLbl="node1" presStyleIdx="1" presStyleCnt="3">
        <dgm:presLayoutVars>
          <dgm:bulletEnabled val="1"/>
        </dgm:presLayoutVars>
      </dgm:prSet>
      <dgm:spPr/>
      <dgm:t>
        <a:bodyPr/>
        <a:lstStyle/>
        <a:p>
          <a:endParaRPr lang="en-US"/>
        </a:p>
      </dgm:t>
    </dgm:pt>
    <dgm:pt modelId="{645E5E61-3F86-4A99-BF3C-97B23C83892A}" type="pres">
      <dgm:prSet presAssocID="{10363545-E81A-4CCF-921B-BBCE0F499C98}" presName="pillarX" presStyleLbl="node1" presStyleIdx="2" presStyleCnt="3">
        <dgm:presLayoutVars>
          <dgm:bulletEnabled val="1"/>
        </dgm:presLayoutVars>
      </dgm:prSet>
      <dgm:spPr/>
      <dgm:t>
        <a:bodyPr/>
        <a:lstStyle/>
        <a:p>
          <a:endParaRPr lang="en-US"/>
        </a:p>
      </dgm:t>
    </dgm:pt>
    <dgm:pt modelId="{0D5EFA36-9D59-4E1E-8E8E-F16B9C72CD9A}" type="pres">
      <dgm:prSet presAssocID="{0A96A0E9-2563-4C70-A711-560F27B7E140}" presName="base" presStyleLbl="dkBgShp" presStyleIdx="1" presStyleCnt="2"/>
      <dgm:spPr/>
      <dgm:t>
        <a:bodyPr/>
        <a:lstStyle/>
        <a:p>
          <a:endParaRPr lang="en-US"/>
        </a:p>
      </dgm:t>
    </dgm:pt>
  </dgm:ptLst>
  <dgm:cxnLst>
    <dgm:cxn modelId="{1B72BD50-1F49-43DD-BAB4-458DD0687DE7}" type="presOf" srcId="{10363545-E81A-4CCF-921B-BBCE0F499C98}" destId="{645E5E61-3F86-4A99-BF3C-97B23C83892A}" srcOrd="0" destOrd="0" presId="urn:microsoft.com/office/officeart/2005/8/layout/hList3"/>
    <dgm:cxn modelId="{F18C2BFA-F81F-4A63-9FA5-930A8014CC68}" srcId="{0A96A0E9-2563-4C70-A711-560F27B7E140}" destId="{F016D592-ADE6-432F-8662-6FFC822C7552}" srcOrd="1" destOrd="0" parTransId="{FE775A92-DA9E-44A0-8FF5-74F52375FCA5}" sibTransId="{CBEE65E5-9773-4BD5-8DD3-DDC626499FB3}"/>
    <dgm:cxn modelId="{42C7B6BC-984E-497C-BB91-0EA327B97695}" srcId="{337F6E86-49DB-4AE8-BE5E-9F35760D58F2}" destId="{0A96A0E9-2563-4C70-A711-560F27B7E140}" srcOrd="0" destOrd="0" parTransId="{0058BCB5-1F01-4733-A410-33E8544A7499}" sibTransId="{C6A3A925-2F6C-42E4-8EEF-0CBC0D0792D3}"/>
    <dgm:cxn modelId="{08BFB1DF-5023-4313-922D-3689228EECD5}" type="presOf" srcId="{C7F809AE-73FC-4F65-87D3-54A476B411F9}" destId="{BD989D47-88C5-4F15-9CCF-AE104E39E686}" srcOrd="0" destOrd="0" presId="urn:microsoft.com/office/officeart/2005/8/layout/hList3"/>
    <dgm:cxn modelId="{BC6C7F65-9589-4D06-A00C-C8491A011244}" type="presOf" srcId="{0A96A0E9-2563-4C70-A711-560F27B7E140}" destId="{601E51B1-CCE8-4FEB-8092-828BB2B9BE1E}" srcOrd="0" destOrd="0" presId="urn:microsoft.com/office/officeart/2005/8/layout/hList3"/>
    <dgm:cxn modelId="{B8772EE8-15B5-4261-B8BE-57C7EE840E66}" type="presOf" srcId="{337F6E86-49DB-4AE8-BE5E-9F35760D58F2}" destId="{76408750-5A23-42EC-8FBC-389BAA3FFB0C}" srcOrd="0" destOrd="0" presId="urn:microsoft.com/office/officeart/2005/8/layout/hList3"/>
    <dgm:cxn modelId="{32A73DFE-25D9-484B-B295-B3CF2A074B68}" type="presOf" srcId="{F016D592-ADE6-432F-8662-6FFC822C7552}" destId="{AACAF56D-8F0D-4041-9CD6-A28843498302}" srcOrd="0" destOrd="0" presId="urn:microsoft.com/office/officeart/2005/8/layout/hList3"/>
    <dgm:cxn modelId="{71391BB7-5578-40D1-8133-54E851C10B3E}" srcId="{0A96A0E9-2563-4C70-A711-560F27B7E140}" destId="{C7F809AE-73FC-4F65-87D3-54A476B411F9}" srcOrd="0" destOrd="0" parTransId="{2C7F0A4E-CCBD-43C0-BA4D-8285ADC6611B}" sibTransId="{F562668D-2CC8-412E-9D8B-7E2D69AC75B9}"/>
    <dgm:cxn modelId="{E7CB35A3-0D13-4F27-813C-88EF9395B1FE}" srcId="{0A96A0E9-2563-4C70-A711-560F27B7E140}" destId="{10363545-E81A-4CCF-921B-BBCE0F499C98}" srcOrd="2" destOrd="0" parTransId="{8898BF9D-D037-47B8-8AA5-A91A257DED42}" sibTransId="{FDC1C587-434C-4FEA-ACC0-08F68EDF57AB}"/>
    <dgm:cxn modelId="{22EB4F61-9BEE-4760-818B-55CD9A774E5A}" type="presParOf" srcId="{76408750-5A23-42EC-8FBC-389BAA3FFB0C}" destId="{601E51B1-CCE8-4FEB-8092-828BB2B9BE1E}" srcOrd="0" destOrd="0" presId="urn:microsoft.com/office/officeart/2005/8/layout/hList3"/>
    <dgm:cxn modelId="{8A042E18-AC60-4318-8E32-1C5018B760A1}" type="presParOf" srcId="{76408750-5A23-42EC-8FBC-389BAA3FFB0C}" destId="{AF7B2228-C4C7-474C-8B2D-FCC076719FC4}" srcOrd="1" destOrd="0" presId="urn:microsoft.com/office/officeart/2005/8/layout/hList3"/>
    <dgm:cxn modelId="{FD2DC345-9BD1-4243-9F1C-3A49426AE22E}" type="presParOf" srcId="{AF7B2228-C4C7-474C-8B2D-FCC076719FC4}" destId="{BD989D47-88C5-4F15-9CCF-AE104E39E686}" srcOrd="0" destOrd="0" presId="urn:microsoft.com/office/officeart/2005/8/layout/hList3"/>
    <dgm:cxn modelId="{34774B6D-E629-4EBF-8DDF-D088C1913379}" type="presParOf" srcId="{AF7B2228-C4C7-474C-8B2D-FCC076719FC4}" destId="{AACAF56D-8F0D-4041-9CD6-A28843498302}" srcOrd="1" destOrd="0" presId="urn:microsoft.com/office/officeart/2005/8/layout/hList3"/>
    <dgm:cxn modelId="{87E71478-2F7D-4F43-B275-B4236C703DFD}" type="presParOf" srcId="{AF7B2228-C4C7-474C-8B2D-FCC076719FC4}" destId="{645E5E61-3F86-4A99-BF3C-97B23C83892A}" srcOrd="2" destOrd="0" presId="urn:microsoft.com/office/officeart/2005/8/layout/hList3"/>
    <dgm:cxn modelId="{9D89B4DA-55D1-42BA-9D61-A3343F738D66}" type="presParOf" srcId="{76408750-5A23-42EC-8FBC-389BAA3FFB0C}" destId="{0D5EFA36-9D59-4E1E-8E8E-F16B9C72CD9A}"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6.5</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5.9</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DB85F46D-AE4D-4481-A909-6D54A14A4B11}">
      <dgm:prSet custT="1"/>
      <dgm:spPr>
        <a:ln>
          <a:solidFill>
            <a:schemeClr val="accent1"/>
          </a:solidFill>
        </a:ln>
      </dgm:spPr>
      <dgm:t>
        <a:bodyPr/>
        <a:lstStyle/>
        <a:p>
          <a:r>
            <a:rPr lang="en-US" sz="2000" dirty="0" smtClean="0">
              <a:solidFill>
                <a:schemeClr val="tx2"/>
              </a:solidFill>
            </a:rPr>
            <a:t>The tripartite board/advisory body has received an update(s) on progress meeting the goals of the strategic plan/comparable planning document within the past 12 months.</a:t>
          </a:r>
          <a:endParaRPr lang="en-US" sz="2000" dirty="0">
            <a:solidFill>
              <a:schemeClr val="tx2"/>
            </a:solidFill>
          </a:endParaRPr>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solidFill>
                <a:schemeClr val="tx2"/>
              </a:solidFill>
            </a:rPr>
            <a:t>The department’s tripartite board/advisory body receives programmatic reports at each regular board/advisory meeting</a:t>
          </a:r>
          <a:r>
            <a:rPr lang="en-US" sz="2000" dirty="0" smtClean="0"/>
            <a: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28743036-9860-4DEF-8F64-EA9489CDAE0C}">
      <dgm:prSet phldrT="[Text]" custT="1"/>
      <dgm:spPr>
        <a:solidFill>
          <a:srgbClr val="28C4B1"/>
        </a:solidFill>
      </dgm:spPr>
      <dgm:t>
        <a:bodyPr/>
        <a:lstStyle/>
        <a:p>
          <a:r>
            <a:rPr lang="en-US" sz="2200" b="1" dirty="0" smtClean="0"/>
            <a:t>CSBG Org. Standard 6.1</a:t>
          </a:r>
          <a:endParaRPr lang="en-US" sz="2200" b="1" dirty="0"/>
        </a:p>
      </dgm:t>
    </dgm:pt>
    <dgm:pt modelId="{E63BAA72-F1FA-41D1-93FA-6F217004863B}" type="parTrans" cxnId="{8F4EC379-82D3-40BB-8CD2-CDFA31F7176A}">
      <dgm:prSet/>
      <dgm:spPr/>
      <dgm:t>
        <a:bodyPr/>
        <a:lstStyle/>
        <a:p>
          <a:endParaRPr lang="en-US"/>
        </a:p>
      </dgm:t>
    </dgm:pt>
    <dgm:pt modelId="{BBF80925-43B1-45A2-9820-1D42DFC2DD75}" type="sibTrans" cxnId="{8F4EC379-82D3-40BB-8CD2-CDFA31F7176A}">
      <dgm:prSet/>
      <dgm:spPr/>
      <dgm:t>
        <a:bodyPr/>
        <a:lstStyle/>
        <a:p>
          <a:endParaRPr lang="en-US"/>
        </a:p>
      </dgm:t>
    </dgm:pt>
    <dgm:pt modelId="{957E1AAF-6077-4AA6-B2D5-0D5F68180C73}">
      <dgm:prSet phldrT="[Text]" custT="1"/>
      <dgm:spPr>
        <a:solidFill>
          <a:schemeClr val="bg1"/>
        </a:solidFill>
        <a:ln>
          <a:solidFill>
            <a:srgbClr val="28C4B1"/>
          </a:solidFill>
        </a:ln>
      </dgm:spPr>
      <dgm:t>
        <a:bodyPr/>
        <a:lstStyle/>
        <a:p>
          <a:r>
            <a:rPr lang="en-US" sz="2000" dirty="0" smtClean="0">
              <a:solidFill>
                <a:schemeClr val="tx2"/>
              </a:solidFill>
            </a:rPr>
            <a:t>The department has a strategic plan, or comparable planning document, in place that has been reviewed and accepted by the tripartite board/advisory body within the past 5 years. If the department does not have a plan, the tripartite board/advisory body will develop the plan</a:t>
          </a:r>
          <a:r>
            <a:rPr lang="en-US" sz="2000" dirty="0" smtClean="0"/>
            <a:t>.</a:t>
          </a:r>
          <a:endParaRPr lang="en-US" sz="2000" dirty="0"/>
        </a:p>
      </dgm:t>
    </dgm:pt>
    <dgm:pt modelId="{96D2E199-34E7-441E-B75E-E42963DE4FCA}" type="parTrans" cxnId="{FFDACC58-5DB3-492D-9555-655C37751DE1}">
      <dgm:prSet/>
      <dgm:spPr/>
      <dgm:t>
        <a:bodyPr/>
        <a:lstStyle/>
        <a:p>
          <a:endParaRPr lang="en-US"/>
        </a:p>
      </dgm:t>
    </dgm:pt>
    <dgm:pt modelId="{E803BAB1-AA48-4606-835F-416A0BAF31EA}" type="sibTrans" cxnId="{FFDACC58-5DB3-492D-9555-655C37751DE1}">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4C0BEE8-29C2-4508-8EB2-6E832A649764}" type="pres">
      <dgm:prSet presAssocID="{28743036-9860-4DEF-8F64-EA9489CDAE0C}" presName="parentLin" presStyleCnt="0"/>
      <dgm:spPr/>
    </dgm:pt>
    <dgm:pt modelId="{23042F05-6E37-45CB-8A97-E6E8DFE7852C}" type="pres">
      <dgm:prSet presAssocID="{28743036-9860-4DEF-8F64-EA9489CDAE0C}" presName="parentLeftMargin" presStyleLbl="node1" presStyleIdx="0" presStyleCnt="3"/>
      <dgm:spPr/>
      <dgm:t>
        <a:bodyPr/>
        <a:lstStyle/>
        <a:p>
          <a:endParaRPr lang="en-US"/>
        </a:p>
      </dgm:t>
    </dgm:pt>
    <dgm:pt modelId="{1C9AC538-F60C-437B-AC83-9DB5824CAEAF}" type="pres">
      <dgm:prSet presAssocID="{28743036-9860-4DEF-8F64-EA9489CDAE0C}" presName="parentText" presStyleLbl="node1" presStyleIdx="0" presStyleCnt="3">
        <dgm:presLayoutVars>
          <dgm:chMax val="0"/>
          <dgm:bulletEnabled val="1"/>
        </dgm:presLayoutVars>
      </dgm:prSet>
      <dgm:spPr/>
      <dgm:t>
        <a:bodyPr/>
        <a:lstStyle/>
        <a:p>
          <a:endParaRPr lang="en-US"/>
        </a:p>
      </dgm:t>
    </dgm:pt>
    <dgm:pt modelId="{6D304FCE-766D-4918-9D4B-476B835BA05B}" type="pres">
      <dgm:prSet presAssocID="{28743036-9860-4DEF-8F64-EA9489CDAE0C}" presName="negativeSpace" presStyleCnt="0"/>
      <dgm:spPr/>
    </dgm:pt>
    <dgm:pt modelId="{06820623-7D52-490F-8F53-B26CD9311C5E}" type="pres">
      <dgm:prSet presAssocID="{28743036-9860-4DEF-8F64-EA9489CDAE0C}" presName="childText" presStyleLbl="conFgAcc1" presStyleIdx="0" presStyleCnt="3">
        <dgm:presLayoutVars>
          <dgm:bulletEnabled val="1"/>
        </dgm:presLayoutVars>
      </dgm:prSet>
      <dgm:spPr/>
      <dgm:t>
        <a:bodyPr/>
        <a:lstStyle/>
        <a:p>
          <a:endParaRPr lang="en-US"/>
        </a:p>
      </dgm:t>
    </dgm:pt>
    <dgm:pt modelId="{FBA5F1CF-155D-49C6-9AD8-E65DD87E6C78}" type="pres">
      <dgm:prSet presAssocID="{BBF80925-43B1-45A2-9820-1D42DFC2DD75}" presName="spaceBetweenRectangles" presStyleCnt="0"/>
      <dgm:spPr/>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9E9EC655-4EAC-4945-BA2D-2AA786CA9159}" type="presOf" srcId="{5ECCB075-9451-45A6-9DAC-E351D303061B}" destId="{702DD6AD-8A5A-4FC6-B2CB-1E406D8CFE12}" srcOrd="0" destOrd="0" presId="urn:microsoft.com/office/officeart/2005/8/layout/list1"/>
    <dgm:cxn modelId="{B0822B4C-A56F-446D-A434-7C815D5DB7D4}" type="presOf" srcId="{92D750C1-9FDB-46E7-AD54-A1E000ADA248}" destId="{C0748081-AF5F-4025-B5D8-79ABEB0DE128}" srcOrd="0" destOrd="0" presId="urn:microsoft.com/office/officeart/2005/8/layout/list1"/>
    <dgm:cxn modelId="{99A76EB4-A379-4402-9EE8-D185EE9FF763}" srcId="{5ECCB075-9451-45A6-9DAC-E351D303061B}" destId="{7FF6662A-0418-4471-9E48-399A7E60D690}" srcOrd="2" destOrd="0" parTransId="{3D556CC1-DE4D-4A59-9D39-173005DAFA53}" sibTransId="{7601B124-E041-4C67-88D2-68CCFB68BAC8}"/>
    <dgm:cxn modelId="{0E0CD849-FB7A-4E6F-9D50-6F3083C2FAC9}" srcId="{92D750C1-9FDB-46E7-AD54-A1E000ADA248}" destId="{DB85F46D-AE4D-4481-A909-6D54A14A4B11}" srcOrd="0" destOrd="0" parTransId="{640DC664-1F4D-410C-B813-B8B7E335692E}" sibTransId="{104FBCC3-4696-4162-B5FF-A63509A187CE}"/>
    <dgm:cxn modelId="{011474FD-4CEC-4296-B3E0-C53767EF7EC8}" srcId="{7FF6662A-0418-4471-9E48-399A7E60D690}" destId="{8EC4D8D1-01F9-45A7-81E0-B223D7A99A7E}" srcOrd="0" destOrd="0" parTransId="{1C447DF8-48A6-41AA-89D0-10317D62D337}" sibTransId="{B591EC79-33A4-4E7C-B25E-A733DB74232F}"/>
    <dgm:cxn modelId="{7D6CB24A-E372-4F21-9910-8B52DBDC7C76}" type="presOf" srcId="{8EC4D8D1-01F9-45A7-81E0-B223D7A99A7E}" destId="{8B5A6457-2BD2-46BD-AD76-EDCBEBA34D27}" srcOrd="0" destOrd="0" presId="urn:microsoft.com/office/officeart/2005/8/layout/list1"/>
    <dgm:cxn modelId="{32A601E3-1135-46D5-B80D-7315D988F7AD}" type="presOf" srcId="{28743036-9860-4DEF-8F64-EA9489CDAE0C}" destId="{1C9AC538-F60C-437B-AC83-9DB5824CAEAF}" srcOrd="1" destOrd="0" presId="urn:microsoft.com/office/officeart/2005/8/layout/list1"/>
    <dgm:cxn modelId="{8F4EC379-82D3-40BB-8CD2-CDFA31F7176A}" srcId="{5ECCB075-9451-45A6-9DAC-E351D303061B}" destId="{28743036-9860-4DEF-8F64-EA9489CDAE0C}" srcOrd="0" destOrd="0" parTransId="{E63BAA72-F1FA-41D1-93FA-6F217004863B}" sibTransId="{BBF80925-43B1-45A2-9820-1D42DFC2DD75}"/>
    <dgm:cxn modelId="{FFDACC58-5DB3-492D-9555-655C37751DE1}" srcId="{28743036-9860-4DEF-8F64-EA9489CDAE0C}" destId="{957E1AAF-6077-4AA6-B2D5-0D5F68180C73}" srcOrd="0" destOrd="0" parTransId="{96D2E199-34E7-441E-B75E-E42963DE4FCA}" sibTransId="{E803BAB1-AA48-4606-835F-416A0BAF31EA}"/>
    <dgm:cxn modelId="{07085074-B6C8-4209-A5BB-7FD7C0694D8D}" type="presOf" srcId="{DB85F46D-AE4D-4481-A909-6D54A14A4B11}" destId="{AEF6BC80-BCF1-4BAB-9C50-E5F35AB13212}" srcOrd="0"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E5C16352-4031-4689-BB55-04625886E9FF}" type="presOf" srcId="{7FF6662A-0418-4471-9E48-399A7E60D690}" destId="{56F51DB3-85E3-4522-87AB-98520707CC16}" srcOrd="0" destOrd="0" presId="urn:microsoft.com/office/officeart/2005/8/layout/list1"/>
    <dgm:cxn modelId="{5EF32108-BE01-42FA-BC62-E39E20B63934}" type="presOf" srcId="{92D750C1-9FDB-46E7-AD54-A1E000ADA248}" destId="{B414DDFA-D639-4945-B8F3-8F1113474BB2}" srcOrd="1" destOrd="0" presId="urn:microsoft.com/office/officeart/2005/8/layout/list1"/>
    <dgm:cxn modelId="{9FA2563C-04D3-48EB-B9C8-6365B136B9FE}" type="presOf" srcId="{7FF6662A-0418-4471-9E48-399A7E60D690}" destId="{D7BC7FA3-ED37-43D0-9D2B-6754181E488C}" srcOrd="1" destOrd="0" presId="urn:microsoft.com/office/officeart/2005/8/layout/list1"/>
    <dgm:cxn modelId="{3E4DA1F7-4BC8-4F4E-852F-ED117D71F1EA}" type="presOf" srcId="{28743036-9860-4DEF-8F64-EA9489CDAE0C}" destId="{23042F05-6E37-45CB-8A97-E6E8DFE7852C}" srcOrd="0" destOrd="0" presId="urn:microsoft.com/office/officeart/2005/8/layout/list1"/>
    <dgm:cxn modelId="{EC49C78E-D69B-4877-927F-BD7581F0FF4A}" type="presOf" srcId="{957E1AAF-6077-4AA6-B2D5-0D5F68180C73}" destId="{06820623-7D52-490F-8F53-B26CD9311C5E}" srcOrd="0" destOrd="0" presId="urn:microsoft.com/office/officeart/2005/8/layout/list1"/>
    <dgm:cxn modelId="{2D310441-10FD-49B1-B7F0-331C3B77196C}" type="presParOf" srcId="{702DD6AD-8A5A-4FC6-B2CB-1E406D8CFE12}" destId="{54C0BEE8-29C2-4508-8EB2-6E832A649764}" srcOrd="0" destOrd="0" presId="urn:microsoft.com/office/officeart/2005/8/layout/list1"/>
    <dgm:cxn modelId="{6C37F87C-3257-402F-9D4C-8F54D48528A3}" type="presParOf" srcId="{54C0BEE8-29C2-4508-8EB2-6E832A649764}" destId="{23042F05-6E37-45CB-8A97-E6E8DFE7852C}" srcOrd="0" destOrd="0" presId="urn:microsoft.com/office/officeart/2005/8/layout/list1"/>
    <dgm:cxn modelId="{6917C65C-AF32-444F-8544-EC3F018C608D}" type="presParOf" srcId="{54C0BEE8-29C2-4508-8EB2-6E832A649764}" destId="{1C9AC538-F60C-437B-AC83-9DB5824CAEAF}" srcOrd="1" destOrd="0" presId="urn:microsoft.com/office/officeart/2005/8/layout/list1"/>
    <dgm:cxn modelId="{BA0511AC-561D-461D-83DE-858E2EC0312D}" type="presParOf" srcId="{702DD6AD-8A5A-4FC6-B2CB-1E406D8CFE12}" destId="{6D304FCE-766D-4918-9D4B-476B835BA05B}" srcOrd="1" destOrd="0" presId="urn:microsoft.com/office/officeart/2005/8/layout/list1"/>
    <dgm:cxn modelId="{F9601E8B-A786-4959-8C1C-1B35F56FD997}" type="presParOf" srcId="{702DD6AD-8A5A-4FC6-B2CB-1E406D8CFE12}" destId="{06820623-7D52-490F-8F53-B26CD9311C5E}" srcOrd="2" destOrd="0" presId="urn:microsoft.com/office/officeart/2005/8/layout/list1"/>
    <dgm:cxn modelId="{D39A4B9C-79D1-4D53-A9D1-DB98E9F2EDDC}" type="presParOf" srcId="{702DD6AD-8A5A-4FC6-B2CB-1E406D8CFE12}" destId="{FBA5F1CF-155D-49C6-9AD8-E65DD87E6C78}" srcOrd="3" destOrd="0" presId="urn:microsoft.com/office/officeart/2005/8/layout/list1"/>
    <dgm:cxn modelId="{A7C21DE8-6058-4005-BC1C-914A121F9AE5}" type="presParOf" srcId="{702DD6AD-8A5A-4FC6-B2CB-1E406D8CFE12}" destId="{5EB82637-9D2F-465E-9FF2-C160AAF4EC98}" srcOrd="4" destOrd="0" presId="urn:microsoft.com/office/officeart/2005/8/layout/list1"/>
    <dgm:cxn modelId="{8C1AAA10-F5FC-4ED7-A60F-A0483128F72D}" type="presParOf" srcId="{5EB82637-9D2F-465E-9FF2-C160AAF4EC98}" destId="{C0748081-AF5F-4025-B5D8-79ABEB0DE128}" srcOrd="0" destOrd="0" presId="urn:microsoft.com/office/officeart/2005/8/layout/list1"/>
    <dgm:cxn modelId="{FB77FA77-D2B3-4C36-8D7C-38EA5E116FDA}" type="presParOf" srcId="{5EB82637-9D2F-465E-9FF2-C160AAF4EC98}" destId="{B414DDFA-D639-4945-B8F3-8F1113474BB2}" srcOrd="1" destOrd="0" presId="urn:microsoft.com/office/officeart/2005/8/layout/list1"/>
    <dgm:cxn modelId="{7535CFE4-F46A-467B-9520-7FFE7CD756C8}" type="presParOf" srcId="{702DD6AD-8A5A-4FC6-B2CB-1E406D8CFE12}" destId="{2F2186F7-023F-4239-9837-CDC2FADE56B6}" srcOrd="5" destOrd="0" presId="urn:microsoft.com/office/officeart/2005/8/layout/list1"/>
    <dgm:cxn modelId="{50036483-3572-491E-BD73-39F368416F21}" type="presParOf" srcId="{702DD6AD-8A5A-4FC6-B2CB-1E406D8CFE12}" destId="{AEF6BC80-BCF1-4BAB-9C50-E5F35AB13212}" srcOrd="6" destOrd="0" presId="urn:microsoft.com/office/officeart/2005/8/layout/list1"/>
    <dgm:cxn modelId="{C54786EC-782A-49B4-AB65-3760E7A27F6B}" type="presParOf" srcId="{702DD6AD-8A5A-4FC6-B2CB-1E406D8CFE12}" destId="{20CD9AAF-9496-4293-8C3F-8E9F1B8D9C5C}" srcOrd="7" destOrd="0" presId="urn:microsoft.com/office/officeart/2005/8/layout/list1"/>
    <dgm:cxn modelId="{F668DF33-6D8B-4865-A918-3ECB4F695FAA}" type="presParOf" srcId="{702DD6AD-8A5A-4FC6-B2CB-1E406D8CFE12}" destId="{10C98D87-DE63-494D-BA4C-225080FD2169}" srcOrd="8" destOrd="0" presId="urn:microsoft.com/office/officeart/2005/8/layout/list1"/>
    <dgm:cxn modelId="{DD565BB9-CC82-4C0D-9371-7AEAD454B592}" type="presParOf" srcId="{10C98D87-DE63-494D-BA4C-225080FD2169}" destId="{56F51DB3-85E3-4522-87AB-98520707CC16}" srcOrd="0" destOrd="0" presId="urn:microsoft.com/office/officeart/2005/8/layout/list1"/>
    <dgm:cxn modelId="{FC833185-8DDF-492D-9FE0-98C0D5C7D75E}" type="presParOf" srcId="{10C98D87-DE63-494D-BA4C-225080FD2169}" destId="{D7BC7FA3-ED37-43D0-9D2B-6754181E488C}" srcOrd="1" destOrd="0" presId="urn:microsoft.com/office/officeart/2005/8/layout/list1"/>
    <dgm:cxn modelId="{189002A8-97E4-491B-999E-BC622CE5AD2D}" type="presParOf" srcId="{702DD6AD-8A5A-4FC6-B2CB-1E406D8CFE12}" destId="{DF129AE3-D69B-44FE-A1A0-9B20E9D17D93}" srcOrd="9" destOrd="0" presId="urn:microsoft.com/office/officeart/2005/8/layout/list1"/>
    <dgm:cxn modelId="{B4339A0C-D820-45E0-A3EC-FA7B565E31D3}"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73E71F-85CF-4C7B-9710-3A05107F6BB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D91310A-8062-496E-9F11-CDEFF25A2CA5}">
      <dgm:prSet phldrT="[Text]" custT="1"/>
      <dgm:spPr/>
      <dgm:t>
        <a:bodyPr/>
        <a:lstStyle/>
        <a:p>
          <a:r>
            <a:rPr lang="en-US" sz="2800" b="1" dirty="0" smtClean="0"/>
            <a:t>Performance management</a:t>
          </a:r>
          <a:endParaRPr lang="en-US" sz="2800" b="1" dirty="0"/>
        </a:p>
      </dgm:t>
    </dgm:pt>
    <dgm:pt modelId="{48439845-8D3E-4BB6-A126-79E0A92A0963}" type="parTrans" cxnId="{816761A8-290C-410F-B4C0-F904708F9283}">
      <dgm:prSet/>
      <dgm:spPr/>
      <dgm:t>
        <a:bodyPr/>
        <a:lstStyle/>
        <a:p>
          <a:endParaRPr lang="en-US"/>
        </a:p>
      </dgm:t>
    </dgm:pt>
    <dgm:pt modelId="{44342BD8-975B-4F8E-9DA0-4B33396874FA}" type="sibTrans" cxnId="{816761A8-290C-410F-B4C0-F904708F9283}">
      <dgm:prSet/>
      <dgm:spPr/>
      <dgm:t>
        <a:bodyPr/>
        <a:lstStyle/>
        <a:p>
          <a:endParaRPr lang="en-US"/>
        </a:p>
      </dgm:t>
    </dgm:pt>
    <dgm:pt modelId="{22EA430B-BFEC-44B3-973F-DF332F1C48CC}" type="asst">
      <dgm:prSet phldrT="[Text]" custT="1"/>
      <dgm:spPr>
        <a:solidFill>
          <a:srgbClr val="FFFB65"/>
        </a:solidFill>
      </dgm:spPr>
      <dgm:t>
        <a:bodyPr/>
        <a:lstStyle/>
        <a:p>
          <a:r>
            <a:rPr lang="en-US" sz="2400" b="1" dirty="0" smtClean="0">
              <a:solidFill>
                <a:srgbClr val="1A6174"/>
              </a:solidFill>
            </a:rPr>
            <a:t>How can we improve our . .</a:t>
          </a:r>
          <a:endParaRPr lang="en-US" sz="2400" b="1" dirty="0">
            <a:solidFill>
              <a:srgbClr val="1A6174"/>
            </a:solidFill>
          </a:endParaRPr>
        </a:p>
      </dgm:t>
    </dgm:pt>
    <dgm:pt modelId="{E09D2828-283F-496C-9522-5921D0864C9F}" type="parTrans" cxnId="{19E96491-D66D-4298-AFB0-8C046F80EA93}">
      <dgm:prSet/>
      <dgm:spPr>
        <a:ln>
          <a:solidFill>
            <a:srgbClr val="1F4A7F"/>
          </a:solidFill>
        </a:ln>
      </dgm:spPr>
      <dgm:t>
        <a:bodyPr/>
        <a:lstStyle/>
        <a:p>
          <a:endParaRPr lang="en-US"/>
        </a:p>
      </dgm:t>
    </dgm:pt>
    <dgm:pt modelId="{5D9C9E89-1E51-462A-967B-3A2ECED132D1}" type="sibTrans" cxnId="{19E96491-D66D-4298-AFB0-8C046F80EA93}">
      <dgm:prSet/>
      <dgm:spPr/>
      <dgm:t>
        <a:bodyPr/>
        <a:lstStyle/>
        <a:p>
          <a:endParaRPr lang="en-US"/>
        </a:p>
      </dgm:t>
    </dgm:pt>
    <dgm:pt modelId="{3A6ABF8B-0659-428C-B2C9-8755CFF745AE}">
      <dgm:prSet phldrT="[Text]" custT="1"/>
      <dgm:spPr>
        <a:solidFill>
          <a:srgbClr val="FFFB65"/>
        </a:solidFill>
      </dgm:spPr>
      <dgm:t>
        <a:bodyPr/>
        <a:lstStyle/>
        <a:p>
          <a:r>
            <a:rPr lang="en-US" sz="2400" b="1" dirty="0" smtClean="0">
              <a:solidFill>
                <a:srgbClr val="1A6174"/>
              </a:solidFill>
            </a:rPr>
            <a:t>Outcomes?</a:t>
          </a:r>
          <a:endParaRPr lang="en-US" sz="2400" b="1" dirty="0">
            <a:solidFill>
              <a:srgbClr val="1A6174"/>
            </a:solidFill>
          </a:endParaRPr>
        </a:p>
      </dgm:t>
    </dgm:pt>
    <dgm:pt modelId="{7C278E00-CB9E-42F1-8784-07DC6F58BF89}" type="parTrans" cxnId="{E4D69515-133B-47A0-A244-D9F146F65069}">
      <dgm:prSet/>
      <dgm:spPr>
        <a:ln>
          <a:solidFill>
            <a:srgbClr val="1F4A7F"/>
          </a:solidFill>
        </a:ln>
      </dgm:spPr>
      <dgm:t>
        <a:bodyPr/>
        <a:lstStyle/>
        <a:p>
          <a:endParaRPr lang="en-US"/>
        </a:p>
      </dgm:t>
    </dgm:pt>
    <dgm:pt modelId="{F754FB67-73E8-4F4B-BB23-39344F033D65}" type="sibTrans" cxnId="{E4D69515-133B-47A0-A244-D9F146F65069}">
      <dgm:prSet/>
      <dgm:spPr/>
      <dgm:t>
        <a:bodyPr/>
        <a:lstStyle/>
        <a:p>
          <a:endParaRPr lang="en-US"/>
        </a:p>
      </dgm:t>
    </dgm:pt>
    <dgm:pt modelId="{F2E6A255-79EF-412E-B097-03E9B36E8980}">
      <dgm:prSet phldrT="[Text]" custT="1"/>
      <dgm:spPr>
        <a:solidFill>
          <a:srgbClr val="FFFB65"/>
        </a:solidFill>
      </dgm:spPr>
      <dgm:t>
        <a:bodyPr/>
        <a:lstStyle/>
        <a:p>
          <a:r>
            <a:rPr lang="en-US" sz="2400" b="1" dirty="0" smtClean="0">
              <a:solidFill>
                <a:srgbClr val="1A6174"/>
              </a:solidFill>
            </a:rPr>
            <a:t>Quality?</a:t>
          </a:r>
          <a:endParaRPr lang="en-US" sz="2400" b="1" dirty="0">
            <a:solidFill>
              <a:srgbClr val="1A6174"/>
            </a:solidFill>
          </a:endParaRPr>
        </a:p>
      </dgm:t>
    </dgm:pt>
    <dgm:pt modelId="{4F6A3F6F-4B7B-4483-BFDC-D1864F537A73}" type="parTrans" cxnId="{B951EA9A-0E90-43A1-9E3B-ECD825FFC88E}">
      <dgm:prSet/>
      <dgm:spPr>
        <a:ln>
          <a:solidFill>
            <a:srgbClr val="1F4A7F"/>
          </a:solidFill>
        </a:ln>
      </dgm:spPr>
      <dgm:t>
        <a:bodyPr/>
        <a:lstStyle/>
        <a:p>
          <a:endParaRPr lang="en-US"/>
        </a:p>
      </dgm:t>
    </dgm:pt>
    <dgm:pt modelId="{E97CA337-AD17-4446-8E92-8B510943515D}" type="sibTrans" cxnId="{B951EA9A-0E90-43A1-9E3B-ECD825FFC88E}">
      <dgm:prSet/>
      <dgm:spPr/>
      <dgm:t>
        <a:bodyPr/>
        <a:lstStyle/>
        <a:p>
          <a:endParaRPr lang="en-US"/>
        </a:p>
      </dgm:t>
    </dgm:pt>
    <dgm:pt modelId="{9613378D-A6BE-4B8A-9B0F-F0960154BB8C}">
      <dgm:prSet phldrT="[Text]" custT="1"/>
      <dgm:spPr>
        <a:solidFill>
          <a:srgbClr val="FFFB65"/>
        </a:solidFill>
      </dgm:spPr>
      <dgm:t>
        <a:bodyPr/>
        <a:lstStyle/>
        <a:p>
          <a:r>
            <a:rPr lang="en-US" sz="2400" b="1" dirty="0" smtClean="0">
              <a:solidFill>
                <a:srgbClr val="1A6174"/>
              </a:solidFill>
            </a:rPr>
            <a:t>Cost effectiveness?</a:t>
          </a:r>
          <a:endParaRPr lang="en-US" sz="2400" b="1" dirty="0">
            <a:solidFill>
              <a:srgbClr val="1A6174"/>
            </a:solidFill>
          </a:endParaRPr>
        </a:p>
      </dgm:t>
    </dgm:pt>
    <dgm:pt modelId="{6EBFDA84-A813-439E-82FF-68BBD23FAB64}" type="parTrans" cxnId="{E4DF201A-BAA7-490B-B945-9372D84240D3}">
      <dgm:prSet/>
      <dgm:spPr>
        <a:ln>
          <a:solidFill>
            <a:srgbClr val="1F4A7F"/>
          </a:solidFill>
        </a:ln>
      </dgm:spPr>
      <dgm:t>
        <a:bodyPr/>
        <a:lstStyle/>
        <a:p>
          <a:endParaRPr lang="en-US"/>
        </a:p>
      </dgm:t>
    </dgm:pt>
    <dgm:pt modelId="{1A3481F2-D2E4-493B-A762-1D0D15CBD063}" type="sibTrans" cxnId="{E4DF201A-BAA7-490B-B945-9372D84240D3}">
      <dgm:prSet/>
      <dgm:spPr/>
      <dgm:t>
        <a:bodyPr/>
        <a:lstStyle/>
        <a:p>
          <a:endParaRPr lang="en-US"/>
        </a:p>
      </dgm:t>
    </dgm:pt>
    <dgm:pt modelId="{78393D72-2C07-4838-BD1E-12B7CC172FDC}" type="pres">
      <dgm:prSet presAssocID="{FD73E71F-85CF-4C7B-9710-3A05107F6BBB}" presName="hierChild1" presStyleCnt="0">
        <dgm:presLayoutVars>
          <dgm:orgChart val="1"/>
          <dgm:chPref val="1"/>
          <dgm:dir/>
          <dgm:animOne val="branch"/>
          <dgm:animLvl val="lvl"/>
          <dgm:resizeHandles/>
        </dgm:presLayoutVars>
      </dgm:prSet>
      <dgm:spPr/>
      <dgm:t>
        <a:bodyPr/>
        <a:lstStyle/>
        <a:p>
          <a:endParaRPr lang="en-US"/>
        </a:p>
      </dgm:t>
    </dgm:pt>
    <dgm:pt modelId="{141409FA-2AA6-410F-9408-716B726D1F24}" type="pres">
      <dgm:prSet presAssocID="{1D91310A-8062-496E-9F11-CDEFF25A2CA5}" presName="hierRoot1" presStyleCnt="0">
        <dgm:presLayoutVars>
          <dgm:hierBranch val="init"/>
        </dgm:presLayoutVars>
      </dgm:prSet>
      <dgm:spPr/>
    </dgm:pt>
    <dgm:pt modelId="{0A935FEB-5329-4D85-A716-191B5B06FEB9}" type="pres">
      <dgm:prSet presAssocID="{1D91310A-8062-496E-9F11-CDEFF25A2CA5}" presName="rootComposite1" presStyleCnt="0"/>
      <dgm:spPr/>
    </dgm:pt>
    <dgm:pt modelId="{288CF43F-71EB-47DB-B645-2DB91CE99D24}" type="pres">
      <dgm:prSet presAssocID="{1D91310A-8062-496E-9F11-CDEFF25A2CA5}" presName="rootText1" presStyleLbl="node0" presStyleIdx="0" presStyleCnt="1" custScaleX="203332" custScaleY="120754" custLinFactNeighborX="232" custLinFactNeighborY="-26252">
        <dgm:presLayoutVars>
          <dgm:chPref val="3"/>
        </dgm:presLayoutVars>
      </dgm:prSet>
      <dgm:spPr/>
      <dgm:t>
        <a:bodyPr/>
        <a:lstStyle/>
        <a:p>
          <a:endParaRPr lang="en-US"/>
        </a:p>
      </dgm:t>
    </dgm:pt>
    <dgm:pt modelId="{3AFD7B2A-22CD-402F-9049-CC9A042A8D7E}" type="pres">
      <dgm:prSet presAssocID="{1D91310A-8062-496E-9F11-CDEFF25A2CA5}" presName="rootConnector1" presStyleLbl="node1" presStyleIdx="0" presStyleCnt="0"/>
      <dgm:spPr/>
      <dgm:t>
        <a:bodyPr/>
        <a:lstStyle/>
        <a:p>
          <a:endParaRPr lang="en-US"/>
        </a:p>
      </dgm:t>
    </dgm:pt>
    <dgm:pt modelId="{22D30D49-39AD-47BE-BEE1-38FEE16E8B41}" type="pres">
      <dgm:prSet presAssocID="{1D91310A-8062-496E-9F11-CDEFF25A2CA5}" presName="hierChild2" presStyleCnt="0"/>
      <dgm:spPr/>
    </dgm:pt>
    <dgm:pt modelId="{6E3E792C-AB80-4E37-B314-0891B82B8E28}" type="pres">
      <dgm:prSet presAssocID="{7C278E00-CB9E-42F1-8784-07DC6F58BF89}" presName="Name37" presStyleLbl="parChTrans1D2" presStyleIdx="0" presStyleCnt="4"/>
      <dgm:spPr/>
      <dgm:t>
        <a:bodyPr/>
        <a:lstStyle/>
        <a:p>
          <a:endParaRPr lang="en-US"/>
        </a:p>
      </dgm:t>
    </dgm:pt>
    <dgm:pt modelId="{E36BEFB2-3E1C-41F9-9630-9D4F745D6599}" type="pres">
      <dgm:prSet presAssocID="{3A6ABF8B-0659-428C-B2C9-8755CFF745AE}" presName="hierRoot2" presStyleCnt="0">
        <dgm:presLayoutVars>
          <dgm:hierBranch val="init"/>
        </dgm:presLayoutVars>
      </dgm:prSet>
      <dgm:spPr/>
    </dgm:pt>
    <dgm:pt modelId="{251A81D4-34D8-4C19-8107-65C96E31A009}" type="pres">
      <dgm:prSet presAssocID="{3A6ABF8B-0659-428C-B2C9-8755CFF745AE}" presName="rootComposite" presStyleCnt="0"/>
      <dgm:spPr/>
    </dgm:pt>
    <dgm:pt modelId="{820FBE26-0780-4909-BDF2-B935402CF11D}" type="pres">
      <dgm:prSet presAssocID="{3A6ABF8B-0659-428C-B2C9-8755CFF745AE}" presName="rootText" presStyleLbl="node2" presStyleIdx="0" presStyleCnt="3" custScaleX="105831">
        <dgm:presLayoutVars>
          <dgm:chPref val="3"/>
        </dgm:presLayoutVars>
      </dgm:prSet>
      <dgm:spPr/>
      <dgm:t>
        <a:bodyPr/>
        <a:lstStyle/>
        <a:p>
          <a:endParaRPr lang="en-US"/>
        </a:p>
      </dgm:t>
    </dgm:pt>
    <dgm:pt modelId="{DE0D1A68-0358-4D44-B009-75BB4AF7FAA7}" type="pres">
      <dgm:prSet presAssocID="{3A6ABF8B-0659-428C-B2C9-8755CFF745AE}" presName="rootConnector" presStyleLbl="node2" presStyleIdx="0" presStyleCnt="3"/>
      <dgm:spPr/>
      <dgm:t>
        <a:bodyPr/>
        <a:lstStyle/>
        <a:p>
          <a:endParaRPr lang="en-US"/>
        </a:p>
      </dgm:t>
    </dgm:pt>
    <dgm:pt modelId="{D896D7E7-D6DF-4B98-AE46-C47971094F04}" type="pres">
      <dgm:prSet presAssocID="{3A6ABF8B-0659-428C-B2C9-8755CFF745AE}" presName="hierChild4" presStyleCnt="0"/>
      <dgm:spPr/>
    </dgm:pt>
    <dgm:pt modelId="{ADFD768E-196F-48BD-8014-9FE76A5A2055}" type="pres">
      <dgm:prSet presAssocID="{3A6ABF8B-0659-428C-B2C9-8755CFF745AE}" presName="hierChild5" presStyleCnt="0"/>
      <dgm:spPr/>
    </dgm:pt>
    <dgm:pt modelId="{2ACD2687-474B-4556-B5C3-A1968BA2A5B3}" type="pres">
      <dgm:prSet presAssocID="{4F6A3F6F-4B7B-4483-BFDC-D1864F537A73}" presName="Name37" presStyleLbl="parChTrans1D2" presStyleIdx="1" presStyleCnt="4"/>
      <dgm:spPr/>
      <dgm:t>
        <a:bodyPr/>
        <a:lstStyle/>
        <a:p>
          <a:endParaRPr lang="en-US"/>
        </a:p>
      </dgm:t>
    </dgm:pt>
    <dgm:pt modelId="{BD3B2758-1213-4984-AFC5-DC217D41165B}" type="pres">
      <dgm:prSet presAssocID="{F2E6A255-79EF-412E-B097-03E9B36E8980}" presName="hierRoot2" presStyleCnt="0">
        <dgm:presLayoutVars>
          <dgm:hierBranch val="init"/>
        </dgm:presLayoutVars>
      </dgm:prSet>
      <dgm:spPr/>
    </dgm:pt>
    <dgm:pt modelId="{932952BC-0B43-41A5-8D5B-EBDD05DD9ABB}" type="pres">
      <dgm:prSet presAssocID="{F2E6A255-79EF-412E-B097-03E9B36E8980}" presName="rootComposite" presStyleCnt="0"/>
      <dgm:spPr/>
    </dgm:pt>
    <dgm:pt modelId="{E4145FC6-3316-4188-81E9-8971341943C0}" type="pres">
      <dgm:prSet presAssocID="{F2E6A255-79EF-412E-B097-03E9B36E8980}" presName="rootText" presStyleLbl="node2" presStyleIdx="1" presStyleCnt="3">
        <dgm:presLayoutVars>
          <dgm:chPref val="3"/>
        </dgm:presLayoutVars>
      </dgm:prSet>
      <dgm:spPr/>
      <dgm:t>
        <a:bodyPr/>
        <a:lstStyle/>
        <a:p>
          <a:endParaRPr lang="en-US"/>
        </a:p>
      </dgm:t>
    </dgm:pt>
    <dgm:pt modelId="{E83A9083-7853-4E32-9E51-F4CD556805CB}" type="pres">
      <dgm:prSet presAssocID="{F2E6A255-79EF-412E-B097-03E9B36E8980}" presName="rootConnector" presStyleLbl="node2" presStyleIdx="1" presStyleCnt="3"/>
      <dgm:spPr/>
      <dgm:t>
        <a:bodyPr/>
        <a:lstStyle/>
        <a:p>
          <a:endParaRPr lang="en-US"/>
        </a:p>
      </dgm:t>
    </dgm:pt>
    <dgm:pt modelId="{9942ED3C-6DE6-4DA9-86DE-74B1FF1260E1}" type="pres">
      <dgm:prSet presAssocID="{F2E6A255-79EF-412E-B097-03E9B36E8980}" presName="hierChild4" presStyleCnt="0"/>
      <dgm:spPr/>
    </dgm:pt>
    <dgm:pt modelId="{D9EE74DF-FADD-4338-9C33-39FE0261C134}" type="pres">
      <dgm:prSet presAssocID="{F2E6A255-79EF-412E-B097-03E9B36E8980}" presName="hierChild5" presStyleCnt="0"/>
      <dgm:spPr/>
    </dgm:pt>
    <dgm:pt modelId="{38B7B530-0F17-48BE-BDD4-415BB5B5AC35}" type="pres">
      <dgm:prSet presAssocID="{6EBFDA84-A813-439E-82FF-68BBD23FAB64}" presName="Name37" presStyleLbl="parChTrans1D2" presStyleIdx="2" presStyleCnt="4"/>
      <dgm:spPr/>
      <dgm:t>
        <a:bodyPr/>
        <a:lstStyle/>
        <a:p>
          <a:endParaRPr lang="en-US"/>
        </a:p>
      </dgm:t>
    </dgm:pt>
    <dgm:pt modelId="{B8D2BDA7-B14B-4E3C-AC3E-4FCEFA351F99}" type="pres">
      <dgm:prSet presAssocID="{9613378D-A6BE-4B8A-9B0F-F0960154BB8C}" presName="hierRoot2" presStyleCnt="0">
        <dgm:presLayoutVars>
          <dgm:hierBranch val="init"/>
        </dgm:presLayoutVars>
      </dgm:prSet>
      <dgm:spPr/>
    </dgm:pt>
    <dgm:pt modelId="{FDC095C5-6050-4D9A-B653-0EFCF8EBEE42}" type="pres">
      <dgm:prSet presAssocID="{9613378D-A6BE-4B8A-9B0F-F0960154BB8C}" presName="rootComposite" presStyleCnt="0"/>
      <dgm:spPr/>
    </dgm:pt>
    <dgm:pt modelId="{DEBF27A9-5938-4AD9-AEDE-F35B24EF6610}" type="pres">
      <dgm:prSet presAssocID="{9613378D-A6BE-4B8A-9B0F-F0960154BB8C}" presName="rootText" presStyleLbl="node2" presStyleIdx="2" presStyleCnt="3" custScaleX="144158">
        <dgm:presLayoutVars>
          <dgm:chPref val="3"/>
        </dgm:presLayoutVars>
      </dgm:prSet>
      <dgm:spPr/>
      <dgm:t>
        <a:bodyPr/>
        <a:lstStyle/>
        <a:p>
          <a:endParaRPr lang="en-US"/>
        </a:p>
      </dgm:t>
    </dgm:pt>
    <dgm:pt modelId="{082FBABA-7A6D-47F6-B0F4-D9D12F6BACFE}" type="pres">
      <dgm:prSet presAssocID="{9613378D-A6BE-4B8A-9B0F-F0960154BB8C}" presName="rootConnector" presStyleLbl="node2" presStyleIdx="2" presStyleCnt="3"/>
      <dgm:spPr/>
      <dgm:t>
        <a:bodyPr/>
        <a:lstStyle/>
        <a:p>
          <a:endParaRPr lang="en-US"/>
        </a:p>
      </dgm:t>
    </dgm:pt>
    <dgm:pt modelId="{F17BF436-8332-4C5C-AABA-28CDFA7FFBE2}" type="pres">
      <dgm:prSet presAssocID="{9613378D-A6BE-4B8A-9B0F-F0960154BB8C}" presName="hierChild4" presStyleCnt="0"/>
      <dgm:spPr/>
    </dgm:pt>
    <dgm:pt modelId="{595F216B-A24E-4E5A-9784-FC1C95CCB64D}" type="pres">
      <dgm:prSet presAssocID="{9613378D-A6BE-4B8A-9B0F-F0960154BB8C}" presName="hierChild5" presStyleCnt="0"/>
      <dgm:spPr/>
    </dgm:pt>
    <dgm:pt modelId="{4D8286D0-BF7D-451F-B312-A8A93D3995AA}" type="pres">
      <dgm:prSet presAssocID="{1D91310A-8062-496E-9F11-CDEFF25A2CA5}" presName="hierChild3" presStyleCnt="0"/>
      <dgm:spPr/>
    </dgm:pt>
    <dgm:pt modelId="{617E71B5-EF41-4C86-A623-34EF563265DF}" type="pres">
      <dgm:prSet presAssocID="{E09D2828-283F-496C-9522-5921D0864C9F}" presName="Name111" presStyleLbl="parChTrans1D2" presStyleIdx="3" presStyleCnt="4"/>
      <dgm:spPr/>
      <dgm:t>
        <a:bodyPr/>
        <a:lstStyle/>
        <a:p>
          <a:endParaRPr lang="en-US"/>
        </a:p>
      </dgm:t>
    </dgm:pt>
    <dgm:pt modelId="{BCB63043-E2CA-40B0-9E61-14A59BEE2B33}" type="pres">
      <dgm:prSet presAssocID="{22EA430B-BFEC-44B3-973F-DF332F1C48CC}" presName="hierRoot3" presStyleCnt="0">
        <dgm:presLayoutVars>
          <dgm:hierBranch val="init"/>
        </dgm:presLayoutVars>
      </dgm:prSet>
      <dgm:spPr/>
    </dgm:pt>
    <dgm:pt modelId="{847F1DCA-1F93-4EBB-89C1-5724F317EC09}" type="pres">
      <dgm:prSet presAssocID="{22EA430B-BFEC-44B3-973F-DF332F1C48CC}" presName="rootComposite3" presStyleCnt="0"/>
      <dgm:spPr/>
    </dgm:pt>
    <dgm:pt modelId="{C78FB6B9-B51F-4FDB-B093-4C5E8C74502B}" type="pres">
      <dgm:prSet presAssocID="{22EA430B-BFEC-44B3-973F-DF332F1C48CC}" presName="rootText3" presStyleLbl="asst1" presStyleIdx="0" presStyleCnt="1" custScaleX="150378" custLinFactNeighborX="-3348" custLinFactNeighborY="-15119">
        <dgm:presLayoutVars>
          <dgm:chPref val="3"/>
        </dgm:presLayoutVars>
      </dgm:prSet>
      <dgm:spPr/>
      <dgm:t>
        <a:bodyPr/>
        <a:lstStyle/>
        <a:p>
          <a:endParaRPr lang="en-US"/>
        </a:p>
      </dgm:t>
    </dgm:pt>
    <dgm:pt modelId="{B7F07F74-6E4F-4978-80A3-E827B805B677}" type="pres">
      <dgm:prSet presAssocID="{22EA430B-BFEC-44B3-973F-DF332F1C48CC}" presName="rootConnector3" presStyleLbl="asst1" presStyleIdx="0" presStyleCnt="1"/>
      <dgm:spPr/>
      <dgm:t>
        <a:bodyPr/>
        <a:lstStyle/>
        <a:p>
          <a:endParaRPr lang="en-US"/>
        </a:p>
      </dgm:t>
    </dgm:pt>
    <dgm:pt modelId="{E1A9280C-A9D8-4982-9FB4-48E3A09FF35E}" type="pres">
      <dgm:prSet presAssocID="{22EA430B-BFEC-44B3-973F-DF332F1C48CC}" presName="hierChild6" presStyleCnt="0"/>
      <dgm:spPr/>
    </dgm:pt>
    <dgm:pt modelId="{0816D821-4D18-404D-9062-952FB2627355}" type="pres">
      <dgm:prSet presAssocID="{22EA430B-BFEC-44B3-973F-DF332F1C48CC}" presName="hierChild7" presStyleCnt="0"/>
      <dgm:spPr/>
    </dgm:pt>
  </dgm:ptLst>
  <dgm:cxnLst>
    <dgm:cxn modelId="{E29EA46E-7BD4-4ACB-A3C6-3D5F7EFD34FA}" type="presOf" srcId="{1D91310A-8062-496E-9F11-CDEFF25A2CA5}" destId="{288CF43F-71EB-47DB-B645-2DB91CE99D24}" srcOrd="0" destOrd="0" presId="urn:microsoft.com/office/officeart/2005/8/layout/orgChart1"/>
    <dgm:cxn modelId="{9D7563DF-E3B9-4B9F-97E5-8A6CC7CF558A}" type="presOf" srcId="{3A6ABF8B-0659-428C-B2C9-8755CFF745AE}" destId="{DE0D1A68-0358-4D44-B009-75BB4AF7FAA7}" srcOrd="1" destOrd="0" presId="urn:microsoft.com/office/officeart/2005/8/layout/orgChart1"/>
    <dgm:cxn modelId="{9DA40D13-438B-45F7-9F40-C42CF7B52A9A}" type="presOf" srcId="{9613378D-A6BE-4B8A-9B0F-F0960154BB8C}" destId="{082FBABA-7A6D-47F6-B0F4-D9D12F6BACFE}" srcOrd="1" destOrd="0" presId="urn:microsoft.com/office/officeart/2005/8/layout/orgChart1"/>
    <dgm:cxn modelId="{E4DF201A-BAA7-490B-B945-9372D84240D3}" srcId="{1D91310A-8062-496E-9F11-CDEFF25A2CA5}" destId="{9613378D-A6BE-4B8A-9B0F-F0960154BB8C}" srcOrd="3" destOrd="0" parTransId="{6EBFDA84-A813-439E-82FF-68BBD23FAB64}" sibTransId="{1A3481F2-D2E4-493B-A762-1D0D15CBD063}"/>
    <dgm:cxn modelId="{B951EA9A-0E90-43A1-9E3B-ECD825FFC88E}" srcId="{1D91310A-8062-496E-9F11-CDEFF25A2CA5}" destId="{F2E6A255-79EF-412E-B097-03E9B36E8980}" srcOrd="2" destOrd="0" parTransId="{4F6A3F6F-4B7B-4483-BFDC-D1864F537A73}" sibTransId="{E97CA337-AD17-4446-8E92-8B510943515D}"/>
    <dgm:cxn modelId="{BEA385C7-2224-4FEE-90C1-1EA9AAAFD7BD}" type="presOf" srcId="{9613378D-A6BE-4B8A-9B0F-F0960154BB8C}" destId="{DEBF27A9-5938-4AD9-AEDE-F35B24EF6610}" srcOrd="0" destOrd="0" presId="urn:microsoft.com/office/officeart/2005/8/layout/orgChart1"/>
    <dgm:cxn modelId="{4D1B3C93-1680-4F34-A11D-422715280BBE}" type="presOf" srcId="{22EA430B-BFEC-44B3-973F-DF332F1C48CC}" destId="{C78FB6B9-B51F-4FDB-B093-4C5E8C74502B}" srcOrd="0" destOrd="0" presId="urn:microsoft.com/office/officeart/2005/8/layout/orgChart1"/>
    <dgm:cxn modelId="{903C21AC-90DA-422B-8DDE-62E2CEC0701A}" type="presOf" srcId="{4F6A3F6F-4B7B-4483-BFDC-D1864F537A73}" destId="{2ACD2687-474B-4556-B5C3-A1968BA2A5B3}" srcOrd="0" destOrd="0" presId="urn:microsoft.com/office/officeart/2005/8/layout/orgChart1"/>
    <dgm:cxn modelId="{2E2E743D-6BE8-4F9E-8ED9-B6A5AFA65775}" type="presOf" srcId="{F2E6A255-79EF-412E-B097-03E9B36E8980}" destId="{E83A9083-7853-4E32-9E51-F4CD556805CB}" srcOrd="1" destOrd="0" presId="urn:microsoft.com/office/officeart/2005/8/layout/orgChart1"/>
    <dgm:cxn modelId="{74639332-3859-4731-9281-3EF2B042A9DE}" type="presOf" srcId="{6EBFDA84-A813-439E-82FF-68BBD23FAB64}" destId="{38B7B530-0F17-48BE-BDD4-415BB5B5AC35}" srcOrd="0" destOrd="0" presId="urn:microsoft.com/office/officeart/2005/8/layout/orgChart1"/>
    <dgm:cxn modelId="{EE18024A-0B06-4333-B09D-2A4AE4E55EEA}" type="presOf" srcId="{3A6ABF8B-0659-428C-B2C9-8755CFF745AE}" destId="{820FBE26-0780-4909-BDF2-B935402CF11D}" srcOrd="0" destOrd="0" presId="urn:microsoft.com/office/officeart/2005/8/layout/orgChart1"/>
    <dgm:cxn modelId="{156B3DDB-6AF7-4979-8FF5-3FBCD727FFC9}" type="presOf" srcId="{22EA430B-BFEC-44B3-973F-DF332F1C48CC}" destId="{B7F07F74-6E4F-4978-80A3-E827B805B677}" srcOrd="1" destOrd="0" presId="urn:microsoft.com/office/officeart/2005/8/layout/orgChart1"/>
    <dgm:cxn modelId="{4A9D3F23-EA12-43F2-9D00-435B6BE5B73F}" type="presOf" srcId="{E09D2828-283F-496C-9522-5921D0864C9F}" destId="{617E71B5-EF41-4C86-A623-34EF563265DF}" srcOrd="0" destOrd="0" presId="urn:microsoft.com/office/officeart/2005/8/layout/orgChart1"/>
    <dgm:cxn modelId="{88D8CD1B-311A-4850-B23D-E7BA6F1A0DD7}" type="presOf" srcId="{F2E6A255-79EF-412E-B097-03E9B36E8980}" destId="{E4145FC6-3316-4188-81E9-8971341943C0}" srcOrd="0" destOrd="0" presId="urn:microsoft.com/office/officeart/2005/8/layout/orgChart1"/>
    <dgm:cxn modelId="{A266A790-67CC-4175-9AE5-3026EDECA58D}" type="presOf" srcId="{7C278E00-CB9E-42F1-8784-07DC6F58BF89}" destId="{6E3E792C-AB80-4E37-B314-0891B82B8E28}" srcOrd="0" destOrd="0" presId="urn:microsoft.com/office/officeart/2005/8/layout/orgChart1"/>
    <dgm:cxn modelId="{E4D69515-133B-47A0-A244-D9F146F65069}" srcId="{1D91310A-8062-496E-9F11-CDEFF25A2CA5}" destId="{3A6ABF8B-0659-428C-B2C9-8755CFF745AE}" srcOrd="1" destOrd="0" parTransId="{7C278E00-CB9E-42F1-8784-07DC6F58BF89}" sibTransId="{F754FB67-73E8-4F4B-BB23-39344F033D65}"/>
    <dgm:cxn modelId="{816761A8-290C-410F-B4C0-F904708F9283}" srcId="{FD73E71F-85CF-4C7B-9710-3A05107F6BBB}" destId="{1D91310A-8062-496E-9F11-CDEFF25A2CA5}" srcOrd="0" destOrd="0" parTransId="{48439845-8D3E-4BB6-A126-79E0A92A0963}" sibTransId="{44342BD8-975B-4F8E-9DA0-4B33396874FA}"/>
    <dgm:cxn modelId="{74B9826F-821E-40FB-B4F7-7E04DAF13FE5}" type="presOf" srcId="{FD73E71F-85CF-4C7B-9710-3A05107F6BBB}" destId="{78393D72-2C07-4838-BD1E-12B7CC172FDC}" srcOrd="0" destOrd="0" presId="urn:microsoft.com/office/officeart/2005/8/layout/orgChart1"/>
    <dgm:cxn modelId="{956C3E91-8FFC-4B43-8CAF-67F423917FD3}" type="presOf" srcId="{1D91310A-8062-496E-9F11-CDEFF25A2CA5}" destId="{3AFD7B2A-22CD-402F-9049-CC9A042A8D7E}" srcOrd="1" destOrd="0" presId="urn:microsoft.com/office/officeart/2005/8/layout/orgChart1"/>
    <dgm:cxn modelId="{19E96491-D66D-4298-AFB0-8C046F80EA93}" srcId="{1D91310A-8062-496E-9F11-CDEFF25A2CA5}" destId="{22EA430B-BFEC-44B3-973F-DF332F1C48CC}" srcOrd="0" destOrd="0" parTransId="{E09D2828-283F-496C-9522-5921D0864C9F}" sibTransId="{5D9C9E89-1E51-462A-967B-3A2ECED132D1}"/>
    <dgm:cxn modelId="{810F3A4A-28AF-4268-8BA1-6B34876DC6DA}" type="presParOf" srcId="{78393D72-2C07-4838-BD1E-12B7CC172FDC}" destId="{141409FA-2AA6-410F-9408-716B726D1F24}" srcOrd="0" destOrd="0" presId="urn:microsoft.com/office/officeart/2005/8/layout/orgChart1"/>
    <dgm:cxn modelId="{7FB721F1-9AAB-4E90-BF73-1F2571E3BC7D}" type="presParOf" srcId="{141409FA-2AA6-410F-9408-716B726D1F24}" destId="{0A935FEB-5329-4D85-A716-191B5B06FEB9}" srcOrd="0" destOrd="0" presId="urn:microsoft.com/office/officeart/2005/8/layout/orgChart1"/>
    <dgm:cxn modelId="{CAB50DE4-7977-47BD-8649-F4C6774E6A81}" type="presParOf" srcId="{0A935FEB-5329-4D85-A716-191B5B06FEB9}" destId="{288CF43F-71EB-47DB-B645-2DB91CE99D24}" srcOrd="0" destOrd="0" presId="urn:microsoft.com/office/officeart/2005/8/layout/orgChart1"/>
    <dgm:cxn modelId="{A2BC2E01-9675-4531-A42C-CA0ACC651D67}" type="presParOf" srcId="{0A935FEB-5329-4D85-A716-191B5B06FEB9}" destId="{3AFD7B2A-22CD-402F-9049-CC9A042A8D7E}" srcOrd="1" destOrd="0" presId="urn:microsoft.com/office/officeart/2005/8/layout/orgChart1"/>
    <dgm:cxn modelId="{93FC8D21-EA8C-4371-B0CC-30ED2CE1BAE7}" type="presParOf" srcId="{141409FA-2AA6-410F-9408-716B726D1F24}" destId="{22D30D49-39AD-47BE-BEE1-38FEE16E8B41}" srcOrd="1" destOrd="0" presId="urn:microsoft.com/office/officeart/2005/8/layout/orgChart1"/>
    <dgm:cxn modelId="{DCD0C06B-FC81-422B-B870-8546ED4B549D}" type="presParOf" srcId="{22D30D49-39AD-47BE-BEE1-38FEE16E8B41}" destId="{6E3E792C-AB80-4E37-B314-0891B82B8E28}" srcOrd="0" destOrd="0" presId="urn:microsoft.com/office/officeart/2005/8/layout/orgChart1"/>
    <dgm:cxn modelId="{CB068A53-9B13-4C2A-A4F8-F7640BDE7976}" type="presParOf" srcId="{22D30D49-39AD-47BE-BEE1-38FEE16E8B41}" destId="{E36BEFB2-3E1C-41F9-9630-9D4F745D6599}" srcOrd="1" destOrd="0" presId="urn:microsoft.com/office/officeart/2005/8/layout/orgChart1"/>
    <dgm:cxn modelId="{1AD9350C-F5EF-4A94-BB6D-6E01D1486D4B}" type="presParOf" srcId="{E36BEFB2-3E1C-41F9-9630-9D4F745D6599}" destId="{251A81D4-34D8-4C19-8107-65C96E31A009}" srcOrd="0" destOrd="0" presId="urn:microsoft.com/office/officeart/2005/8/layout/orgChart1"/>
    <dgm:cxn modelId="{9647037A-5B50-4934-B6AB-5F614FF56BC4}" type="presParOf" srcId="{251A81D4-34D8-4C19-8107-65C96E31A009}" destId="{820FBE26-0780-4909-BDF2-B935402CF11D}" srcOrd="0" destOrd="0" presId="urn:microsoft.com/office/officeart/2005/8/layout/orgChart1"/>
    <dgm:cxn modelId="{2CC57CD1-0DB1-422B-B075-8EF850EB396E}" type="presParOf" srcId="{251A81D4-34D8-4C19-8107-65C96E31A009}" destId="{DE0D1A68-0358-4D44-B009-75BB4AF7FAA7}" srcOrd="1" destOrd="0" presId="urn:microsoft.com/office/officeart/2005/8/layout/orgChart1"/>
    <dgm:cxn modelId="{E94DEFA7-A158-43F4-AF47-25FBF32B934C}" type="presParOf" srcId="{E36BEFB2-3E1C-41F9-9630-9D4F745D6599}" destId="{D896D7E7-D6DF-4B98-AE46-C47971094F04}" srcOrd="1" destOrd="0" presId="urn:microsoft.com/office/officeart/2005/8/layout/orgChart1"/>
    <dgm:cxn modelId="{66B03E7C-4104-43D7-B1A9-1E024CF2F4E8}" type="presParOf" srcId="{E36BEFB2-3E1C-41F9-9630-9D4F745D6599}" destId="{ADFD768E-196F-48BD-8014-9FE76A5A2055}" srcOrd="2" destOrd="0" presId="urn:microsoft.com/office/officeart/2005/8/layout/orgChart1"/>
    <dgm:cxn modelId="{F256ECE1-B889-4826-9938-E0C8D4428897}" type="presParOf" srcId="{22D30D49-39AD-47BE-BEE1-38FEE16E8B41}" destId="{2ACD2687-474B-4556-B5C3-A1968BA2A5B3}" srcOrd="2" destOrd="0" presId="urn:microsoft.com/office/officeart/2005/8/layout/orgChart1"/>
    <dgm:cxn modelId="{56CBDD1B-A3DE-4409-8189-70C3430615B5}" type="presParOf" srcId="{22D30D49-39AD-47BE-BEE1-38FEE16E8B41}" destId="{BD3B2758-1213-4984-AFC5-DC217D41165B}" srcOrd="3" destOrd="0" presId="urn:microsoft.com/office/officeart/2005/8/layout/orgChart1"/>
    <dgm:cxn modelId="{D563B743-4D18-4406-81A3-058FD38B2B3F}" type="presParOf" srcId="{BD3B2758-1213-4984-AFC5-DC217D41165B}" destId="{932952BC-0B43-41A5-8D5B-EBDD05DD9ABB}" srcOrd="0" destOrd="0" presId="urn:microsoft.com/office/officeart/2005/8/layout/orgChart1"/>
    <dgm:cxn modelId="{040B0C7C-06A1-46B3-B518-78CACE4C58F2}" type="presParOf" srcId="{932952BC-0B43-41A5-8D5B-EBDD05DD9ABB}" destId="{E4145FC6-3316-4188-81E9-8971341943C0}" srcOrd="0" destOrd="0" presId="urn:microsoft.com/office/officeart/2005/8/layout/orgChart1"/>
    <dgm:cxn modelId="{B0FABFA5-27DD-4CC9-AEA0-2BC0E0158199}" type="presParOf" srcId="{932952BC-0B43-41A5-8D5B-EBDD05DD9ABB}" destId="{E83A9083-7853-4E32-9E51-F4CD556805CB}" srcOrd="1" destOrd="0" presId="urn:microsoft.com/office/officeart/2005/8/layout/orgChart1"/>
    <dgm:cxn modelId="{C4DC5A26-DA2D-413D-99C9-ADFE994AC12D}" type="presParOf" srcId="{BD3B2758-1213-4984-AFC5-DC217D41165B}" destId="{9942ED3C-6DE6-4DA9-86DE-74B1FF1260E1}" srcOrd="1" destOrd="0" presId="urn:microsoft.com/office/officeart/2005/8/layout/orgChart1"/>
    <dgm:cxn modelId="{60D871E6-8337-43FB-B343-BDC5CF68F09F}" type="presParOf" srcId="{BD3B2758-1213-4984-AFC5-DC217D41165B}" destId="{D9EE74DF-FADD-4338-9C33-39FE0261C134}" srcOrd="2" destOrd="0" presId="urn:microsoft.com/office/officeart/2005/8/layout/orgChart1"/>
    <dgm:cxn modelId="{F8A6DABE-0A48-45FB-8E5D-7A91B78E5C27}" type="presParOf" srcId="{22D30D49-39AD-47BE-BEE1-38FEE16E8B41}" destId="{38B7B530-0F17-48BE-BDD4-415BB5B5AC35}" srcOrd="4" destOrd="0" presId="urn:microsoft.com/office/officeart/2005/8/layout/orgChart1"/>
    <dgm:cxn modelId="{DBFC0131-FEA7-4B04-81F1-0B94B9413869}" type="presParOf" srcId="{22D30D49-39AD-47BE-BEE1-38FEE16E8B41}" destId="{B8D2BDA7-B14B-4E3C-AC3E-4FCEFA351F99}" srcOrd="5" destOrd="0" presId="urn:microsoft.com/office/officeart/2005/8/layout/orgChart1"/>
    <dgm:cxn modelId="{141A0ABE-52DC-4757-A8B7-2BE9D9CEDD54}" type="presParOf" srcId="{B8D2BDA7-B14B-4E3C-AC3E-4FCEFA351F99}" destId="{FDC095C5-6050-4D9A-B653-0EFCF8EBEE42}" srcOrd="0" destOrd="0" presId="urn:microsoft.com/office/officeart/2005/8/layout/orgChart1"/>
    <dgm:cxn modelId="{D91997F5-5AF5-4325-B557-3C16C75DC615}" type="presParOf" srcId="{FDC095C5-6050-4D9A-B653-0EFCF8EBEE42}" destId="{DEBF27A9-5938-4AD9-AEDE-F35B24EF6610}" srcOrd="0" destOrd="0" presId="urn:microsoft.com/office/officeart/2005/8/layout/orgChart1"/>
    <dgm:cxn modelId="{55811F1E-0C91-4701-B788-EF58312E8BFB}" type="presParOf" srcId="{FDC095C5-6050-4D9A-B653-0EFCF8EBEE42}" destId="{082FBABA-7A6D-47F6-B0F4-D9D12F6BACFE}" srcOrd="1" destOrd="0" presId="urn:microsoft.com/office/officeart/2005/8/layout/orgChart1"/>
    <dgm:cxn modelId="{DBBFC0DF-0FCF-4059-B86A-4146F24E4A7F}" type="presParOf" srcId="{B8D2BDA7-B14B-4E3C-AC3E-4FCEFA351F99}" destId="{F17BF436-8332-4C5C-AABA-28CDFA7FFBE2}" srcOrd="1" destOrd="0" presId="urn:microsoft.com/office/officeart/2005/8/layout/orgChart1"/>
    <dgm:cxn modelId="{74780D47-1B3F-4BCF-AD0A-E4799D0BD3CE}" type="presParOf" srcId="{B8D2BDA7-B14B-4E3C-AC3E-4FCEFA351F99}" destId="{595F216B-A24E-4E5A-9784-FC1C95CCB64D}" srcOrd="2" destOrd="0" presId="urn:microsoft.com/office/officeart/2005/8/layout/orgChart1"/>
    <dgm:cxn modelId="{7109D63B-3403-45EC-81AC-CFD8128557BA}" type="presParOf" srcId="{141409FA-2AA6-410F-9408-716B726D1F24}" destId="{4D8286D0-BF7D-451F-B312-A8A93D3995AA}" srcOrd="2" destOrd="0" presId="urn:microsoft.com/office/officeart/2005/8/layout/orgChart1"/>
    <dgm:cxn modelId="{8B30BA51-CF7F-48B3-AB41-305997AC8F84}" type="presParOf" srcId="{4D8286D0-BF7D-451F-B312-A8A93D3995AA}" destId="{617E71B5-EF41-4C86-A623-34EF563265DF}" srcOrd="0" destOrd="0" presId="urn:microsoft.com/office/officeart/2005/8/layout/orgChart1"/>
    <dgm:cxn modelId="{2DE8BBBD-E8C6-47CF-BAF8-42238F045032}" type="presParOf" srcId="{4D8286D0-BF7D-451F-B312-A8A93D3995AA}" destId="{BCB63043-E2CA-40B0-9E61-14A59BEE2B33}" srcOrd="1" destOrd="0" presId="urn:microsoft.com/office/officeart/2005/8/layout/orgChart1"/>
    <dgm:cxn modelId="{CFC65DCE-37C3-4794-B667-5D8976A0798A}" type="presParOf" srcId="{BCB63043-E2CA-40B0-9E61-14A59BEE2B33}" destId="{847F1DCA-1F93-4EBB-89C1-5724F317EC09}" srcOrd="0" destOrd="0" presId="urn:microsoft.com/office/officeart/2005/8/layout/orgChart1"/>
    <dgm:cxn modelId="{EB9AEF41-D221-4D14-84D0-1F2F802ED641}" type="presParOf" srcId="{847F1DCA-1F93-4EBB-89C1-5724F317EC09}" destId="{C78FB6B9-B51F-4FDB-B093-4C5E8C74502B}" srcOrd="0" destOrd="0" presId="urn:microsoft.com/office/officeart/2005/8/layout/orgChart1"/>
    <dgm:cxn modelId="{9D2AC29B-0199-41C8-9367-295A83C3097F}" type="presParOf" srcId="{847F1DCA-1F93-4EBB-89C1-5724F317EC09}" destId="{B7F07F74-6E4F-4978-80A3-E827B805B677}" srcOrd="1" destOrd="0" presId="urn:microsoft.com/office/officeart/2005/8/layout/orgChart1"/>
    <dgm:cxn modelId="{C336E6B6-5C2F-4E94-9B34-1BA563A824DE}" type="presParOf" srcId="{BCB63043-E2CA-40B0-9E61-14A59BEE2B33}" destId="{E1A9280C-A9D8-4982-9FB4-48E3A09FF35E}" srcOrd="1" destOrd="0" presId="urn:microsoft.com/office/officeart/2005/8/layout/orgChart1"/>
    <dgm:cxn modelId="{2C284894-21DE-46A4-BD41-4ED570633BE4}" type="presParOf" srcId="{BCB63043-E2CA-40B0-9E61-14A59BEE2B33}" destId="{0816D821-4D18-404D-9062-952FB2627355}"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760EA8-DCCB-4EF1-8DA1-FB82F35935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E75D843-C41F-4097-94C5-C0A15ED7A5EC}">
      <dgm:prSet phldrT="[Text]" custT="1"/>
      <dgm:spPr/>
      <dgm:t>
        <a:bodyPr/>
        <a:lstStyle/>
        <a:p>
          <a:r>
            <a:rPr lang="en-US" sz="2800" b="1" dirty="0" smtClean="0"/>
            <a:t>Performance measurement</a:t>
          </a:r>
          <a:endParaRPr lang="en-US" sz="2800" b="1" dirty="0"/>
        </a:p>
      </dgm:t>
    </dgm:pt>
    <dgm:pt modelId="{D1A21226-35AE-41DF-95E4-ABA662EB090A}" type="parTrans" cxnId="{0415B091-F209-42C1-BEF1-3B994C6EB206}">
      <dgm:prSet/>
      <dgm:spPr/>
      <dgm:t>
        <a:bodyPr/>
        <a:lstStyle/>
        <a:p>
          <a:endParaRPr lang="en-US"/>
        </a:p>
      </dgm:t>
    </dgm:pt>
    <dgm:pt modelId="{34236337-7C17-4B36-93CD-F5E134D02C7D}" type="sibTrans" cxnId="{0415B091-F209-42C1-BEF1-3B994C6EB206}">
      <dgm:prSet/>
      <dgm:spPr/>
      <dgm:t>
        <a:bodyPr/>
        <a:lstStyle/>
        <a:p>
          <a:endParaRPr lang="en-US"/>
        </a:p>
      </dgm:t>
    </dgm:pt>
    <dgm:pt modelId="{6617ED40-C655-4C1E-BE0F-7A54B878C285}" type="asst">
      <dgm:prSet phldrT="[Text]" custT="1"/>
      <dgm:spPr>
        <a:solidFill>
          <a:srgbClr val="93D050"/>
        </a:solidFill>
      </dgm:spPr>
      <dgm:t>
        <a:bodyPr/>
        <a:lstStyle/>
        <a:p>
          <a:r>
            <a:rPr lang="en-US" sz="2400" b="1" dirty="0" smtClean="0">
              <a:solidFill>
                <a:srgbClr val="1A6174"/>
              </a:solidFill>
            </a:rPr>
            <a:t>How will we know if we are meeting community needs prioritized?</a:t>
          </a:r>
          <a:endParaRPr lang="en-US" sz="2400" b="1" dirty="0">
            <a:solidFill>
              <a:srgbClr val="1A6174"/>
            </a:solidFill>
          </a:endParaRPr>
        </a:p>
      </dgm:t>
    </dgm:pt>
    <dgm:pt modelId="{5C32A4D3-80BA-498F-A189-ED261656E14F}" type="parTrans" cxnId="{497C1AF1-4D6E-4DEC-850F-9FD61B80C82B}">
      <dgm:prSet/>
      <dgm:spPr/>
      <dgm:t>
        <a:bodyPr/>
        <a:lstStyle/>
        <a:p>
          <a:endParaRPr lang="en-US"/>
        </a:p>
      </dgm:t>
    </dgm:pt>
    <dgm:pt modelId="{BF5D1BC8-16A1-4933-93A6-004E57B2F8B6}" type="sibTrans" cxnId="{497C1AF1-4D6E-4DEC-850F-9FD61B80C82B}">
      <dgm:prSet/>
      <dgm:spPr/>
      <dgm:t>
        <a:bodyPr/>
        <a:lstStyle/>
        <a:p>
          <a:endParaRPr lang="en-US"/>
        </a:p>
      </dgm:t>
    </dgm:pt>
    <dgm:pt modelId="{8F710F63-CC5C-4F86-9C28-BB204F139B90}">
      <dgm:prSet phldrT="[Text]" custT="1"/>
      <dgm:spPr>
        <a:solidFill>
          <a:srgbClr val="93D050"/>
        </a:solidFill>
      </dgm:spPr>
      <dgm:t>
        <a:bodyPr/>
        <a:lstStyle/>
        <a:p>
          <a:r>
            <a:rPr lang="en-US" sz="2400" b="1" dirty="0" smtClean="0">
              <a:solidFill>
                <a:srgbClr val="1A6174"/>
              </a:solidFill>
            </a:rPr>
            <a:t>What metrics matter?</a:t>
          </a:r>
          <a:endParaRPr lang="en-US" sz="2400" b="1" dirty="0">
            <a:solidFill>
              <a:srgbClr val="1A6174"/>
            </a:solidFill>
          </a:endParaRPr>
        </a:p>
      </dgm:t>
    </dgm:pt>
    <dgm:pt modelId="{8E4723B8-03D1-4390-8443-2ED0FA770694}" type="parTrans" cxnId="{9A285F88-9ED1-4FE5-89AB-C83635B10ADF}">
      <dgm:prSet/>
      <dgm:spPr/>
      <dgm:t>
        <a:bodyPr/>
        <a:lstStyle/>
        <a:p>
          <a:endParaRPr lang="en-US"/>
        </a:p>
      </dgm:t>
    </dgm:pt>
    <dgm:pt modelId="{A37F890F-4F56-4C74-A128-45701683709E}" type="sibTrans" cxnId="{9A285F88-9ED1-4FE5-89AB-C83635B10ADF}">
      <dgm:prSet/>
      <dgm:spPr/>
      <dgm:t>
        <a:bodyPr/>
        <a:lstStyle/>
        <a:p>
          <a:endParaRPr lang="en-US"/>
        </a:p>
      </dgm:t>
    </dgm:pt>
    <dgm:pt modelId="{2C580642-6A10-4E2E-9F80-64590CD89A44}">
      <dgm:prSet phldrT="[Text]" custT="1"/>
      <dgm:spPr>
        <a:solidFill>
          <a:srgbClr val="93D050"/>
        </a:solidFill>
      </dgm:spPr>
      <dgm:t>
        <a:bodyPr/>
        <a:lstStyle/>
        <a:p>
          <a:r>
            <a:rPr lang="en-US" sz="2400" b="1" dirty="0" smtClean="0">
              <a:solidFill>
                <a:srgbClr val="1A6174"/>
              </a:solidFill>
            </a:rPr>
            <a:t>What data will need to be captured?</a:t>
          </a:r>
          <a:endParaRPr lang="en-US" sz="2400" b="1" dirty="0">
            <a:solidFill>
              <a:srgbClr val="1A6174"/>
            </a:solidFill>
          </a:endParaRPr>
        </a:p>
      </dgm:t>
    </dgm:pt>
    <dgm:pt modelId="{4A6E2986-FB6E-41B6-9709-BE996F49EEE5}" type="parTrans" cxnId="{F8684BE3-5792-4D46-B3DF-100E499355B2}">
      <dgm:prSet/>
      <dgm:spPr/>
      <dgm:t>
        <a:bodyPr/>
        <a:lstStyle/>
        <a:p>
          <a:endParaRPr lang="en-US"/>
        </a:p>
      </dgm:t>
    </dgm:pt>
    <dgm:pt modelId="{F5BEFE92-1A50-41B2-A79D-072B952FF322}" type="sibTrans" cxnId="{F8684BE3-5792-4D46-B3DF-100E499355B2}">
      <dgm:prSet/>
      <dgm:spPr/>
      <dgm:t>
        <a:bodyPr/>
        <a:lstStyle/>
        <a:p>
          <a:endParaRPr lang="en-US"/>
        </a:p>
      </dgm:t>
    </dgm:pt>
    <dgm:pt modelId="{C53E2A92-45EA-4CE7-B23D-515D3C3E760B}" type="pres">
      <dgm:prSet presAssocID="{17760EA8-DCCB-4EF1-8DA1-FB82F35935E9}" presName="hierChild1" presStyleCnt="0">
        <dgm:presLayoutVars>
          <dgm:orgChart val="1"/>
          <dgm:chPref val="1"/>
          <dgm:dir/>
          <dgm:animOne val="branch"/>
          <dgm:animLvl val="lvl"/>
          <dgm:resizeHandles/>
        </dgm:presLayoutVars>
      </dgm:prSet>
      <dgm:spPr/>
      <dgm:t>
        <a:bodyPr/>
        <a:lstStyle/>
        <a:p>
          <a:endParaRPr lang="en-US"/>
        </a:p>
      </dgm:t>
    </dgm:pt>
    <dgm:pt modelId="{CEE1F4B5-4551-4F25-8D2A-BA02A7CE3191}" type="pres">
      <dgm:prSet presAssocID="{1E75D843-C41F-4097-94C5-C0A15ED7A5EC}" presName="hierRoot1" presStyleCnt="0">
        <dgm:presLayoutVars>
          <dgm:hierBranch val="init"/>
        </dgm:presLayoutVars>
      </dgm:prSet>
      <dgm:spPr/>
    </dgm:pt>
    <dgm:pt modelId="{65759EC3-8679-45BC-A204-702E04B8EC1F}" type="pres">
      <dgm:prSet presAssocID="{1E75D843-C41F-4097-94C5-C0A15ED7A5EC}" presName="rootComposite1" presStyleCnt="0"/>
      <dgm:spPr/>
    </dgm:pt>
    <dgm:pt modelId="{7077C6D3-3EFC-4367-96C7-986EF787A66A}" type="pres">
      <dgm:prSet presAssocID="{1E75D843-C41F-4097-94C5-C0A15ED7A5EC}" presName="rootText1" presStyleLbl="node0" presStyleIdx="0" presStyleCnt="1" custScaleX="166762">
        <dgm:presLayoutVars>
          <dgm:chPref val="3"/>
        </dgm:presLayoutVars>
      </dgm:prSet>
      <dgm:spPr/>
      <dgm:t>
        <a:bodyPr/>
        <a:lstStyle/>
        <a:p>
          <a:endParaRPr lang="en-US"/>
        </a:p>
      </dgm:t>
    </dgm:pt>
    <dgm:pt modelId="{0D8880BD-401A-4E29-BCB9-7475E8D28326}" type="pres">
      <dgm:prSet presAssocID="{1E75D843-C41F-4097-94C5-C0A15ED7A5EC}" presName="rootConnector1" presStyleLbl="node1" presStyleIdx="0" presStyleCnt="0"/>
      <dgm:spPr/>
      <dgm:t>
        <a:bodyPr/>
        <a:lstStyle/>
        <a:p>
          <a:endParaRPr lang="en-US"/>
        </a:p>
      </dgm:t>
    </dgm:pt>
    <dgm:pt modelId="{12639963-8632-47B4-A898-4DC11273A085}" type="pres">
      <dgm:prSet presAssocID="{1E75D843-C41F-4097-94C5-C0A15ED7A5EC}" presName="hierChild2" presStyleCnt="0"/>
      <dgm:spPr/>
    </dgm:pt>
    <dgm:pt modelId="{B05346A7-E0B3-4D85-A201-34FDF395AC48}" type="pres">
      <dgm:prSet presAssocID="{8E4723B8-03D1-4390-8443-2ED0FA770694}" presName="Name37" presStyleLbl="parChTrans1D2" presStyleIdx="0" presStyleCnt="3"/>
      <dgm:spPr/>
      <dgm:t>
        <a:bodyPr/>
        <a:lstStyle/>
        <a:p>
          <a:endParaRPr lang="en-US"/>
        </a:p>
      </dgm:t>
    </dgm:pt>
    <dgm:pt modelId="{0FB26BB7-3F24-4D40-889F-E8EDF41B5E98}" type="pres">
      <dgm:prSet presAssocID="{8F710F63-CC5C-4F86-9C28-BB204F139B90}" presName="hierRoot2" presStyleCnt="0">
        <dgm:presLayoutVars>
          <dgm:hierBranch val="init"/>
        </dgm:presLayoutVars>
      </dgm:prSet>
      <dgm:spPr/>
    </dgm:pt>
    <dgm:pt modelId="{A91C0452-3B09-4F0A-A535-CDE4C22F80BC}" type="pres">
      <dgm:prSet presAssocID="{8F710F63-CC5C-4F86-9C28-BB204F139B90}" presName="rootComposite" presStyleCnt="0"/>
      <dgm:spPr/>
    </dgm:pt>
    <dgm:pt modelId="{02D78A3C-5D21-4165-97C5-E6490890736E}" type="pres">
      <dgm:prSet presAssocID="{8F710F63-CC5C-4F86-9C28-BB204F139B90}" presName="rootText" presStyleLbl="node2" presStyleIdx="0" presStyleCnt="2">
        <dgm:presLayoutVars>
          <dgm:chPref val="3"/>
        </dgm:presLayoutVars>
      </dgm:prSet>
      <dgm:spPr/>
      <dgm:t>
        <a:bodyPr/>
        <a:lstStyle/>
        <a:p>
          <a:endParaRPr lang="en-US"/>
        </a:p>
      </dgm:t>
    </dgm:pt>
    <dgm:pt modelId="{BB0E2F95-DC19-4B21-B6CB-057856548398}" type="pres">
      <dgm:prSet presAssocID="{8F710F63-CC5C-4F86-9C28-BB204F139B90}" presName="rootConnector" presStyleLbl="node2" presStyleIdx="0" presStyleCnt="2"/>
      <dgm:spPr/>
      <dgm:t>
        <a:bodyPr/>
        <a:lstStyle/>
        <a:p>
          <a:endParaRPr lang="en-US"/>
        </a:p>
      </dgm:t>
    </dgm:pt>
    <dgm:pt modelId="{60E05C23-ED04-4922-977E-23C0D3A76589}" type="pres">
      <dgm:prSet presAssocID="{8F710F63-CC5C-4F86-9C28-BB204F139B90}" presName="hierChild4" presStyleCnt="0"/>
      <dgm:spPr/>
    </dgm:pt>
    <dgm:pt modelId="{07C67AEA-6004-4A05-9F89-DCDD3D8C3B4B}" type="pres">
      <dgm:prSet presAssocID="{8F710F63-CC5C-4F86-9C28-BB204F139B90}" presName="hierChild5" presStyleCnt="0"/>
      <dgm:spPr/>
    </dgm:pt>
    <dgm:pt modelId="{06399A51-4B04-41C5-B1DA-1D34FB7A90AD}" type="pres">
      <dgm:prSet presAssocID="{4A6E2986-FB6E-41B6-9709-BE996F49EEE5}" presName="Name37" presStyleLbl="parChTrans1D2" presStyleIdx="1" presStyleCnt="3"/>
      <dgm:spPr/>
      <dgm:t>
        <a:bodyPr/>
        <a:lstStyle/>
        <a:p>
          <a:endParaRPr lang="en-US"/>
        </a:p>
      </dgm:t>
    </dgm:pt>
    <dgm:pt modelId="{2C2F71E8-D0C7-4E5D-AB41-A3F590B4EABA}" type="pres">
      <dgm:prSet presAssocID="{2C580642-6A10-4E2E-9F80-64590CD89A44}" presName="hierRoot2" presStyleCnt="0">
        <dgm:presLayoutVars>
          <dgm:hierBranch val="init"/>
        </dgm:presLayoutVars>
      </dgm:prSet>
      <dgm:spPr/>
    </dgm:pt>
    <dgm:pt modelId="{2FDA915F-2195-4C6B-8C14-0BF45F99FD4B}" type="pres">
      <dgm:prSet presAssocID="{2C580642-6A10-4E2E-9F80-64590CD89A44}" presName="rootComposite" presStyleCnt="0"/>
      <dgm:spPr/>
    </dgm:pt>
    <dgm:pt modelId="{D4837772-6D4B-4AC8-9D00-93167F51EBD8}" type="pres">
      <dgm:prSet presAssocID="{2C580642-6A10-4E2E-9F80-64590CD89A44}" presName="rootText" presStyleLbl="node2" presStyleIdx="1" presStyleCnt="2" custScaleX="158978" custScaleY="99956">
        <dgm:presLayoutVars>
          <dgm:chPref val="3"/>
        </dgm:presLayoutVars>
      </dgm:prSet>
      <dgm:spPr/>
      <dgm:t>
        <a:bodyPr/>
        <a:lstStyle/>
        <a:p>
          <a:endParaRPr lang="en-US"/>
        </a:p>
      </dgm:t>
    </dgm:pt>
    <dgm:pt modelId="{1847F752-32CD-479A-8B69-4976BF0A7078}" type="pres">
      <dgm:prSet presAssocID="{2C580642-6A10-4E2E-9F80-64590CD89A44}" presName="rootConnector" presStyleLbl="node2" presStyleIdx="1" presStyleCnt="2"/>
      <dgm:spPr/>
      <dgm:t>
        <a:bodyPr/>
        <a:lstStyle/>
        <a:p>
          <a:endParaRPr lang="en-US"/>
        </a:p>
      </dgm:t>
    </dgm:pt>
    <dgm:pt modelId="{66B88CE7-4648-4EF2-A3C9-E3C4B8E935CD}" type="pres">
      <dgm:prSet presAssocID="{2C580642-6A10-4E2E-9F80-64590CD89A44}" presName="hierChild4" presStyleCnt="0"/>
      <dgm:spPr/>
    </dgm:pt>
    <dgm:pt modelId="{5354C78B-7BA0-49B0-BBD8-7D55B4567040}" type="pres">
      <dgm:prSet presAssocID="{2C580642-6A10-4E2E-9F80-64590CD89A44}" presName="hierChild5" presStyleCnt="0"/>
      <dgm:spPr/>
    </dgm:pt>
    <dgm:pt modelId="{7B955F4F-F037-4622-8042-7BD0D9C71B4B}" type="pres">
      <dgm:prSet presAssocID="{1E75D843-C41F-4097-94C5-C0A15ED7A5EC}" presName="hierChild3" presStyleCnt="0"/>
      <dgm:spPr/>
    </dgm:pt>
    <dgm:pt modelId="{A14DB0F9-2EF3-4334-BEEC-A00D9138CA57}" type="pres">
      <dgm:prSet presAssocID="{5C32A4D3-80BA-498F-A189-ED261656E14F}" presName="Name111" presStyleLbl="parChTrans1D2" presStyleIdx="2" presStyleCnt="3"/>
      <dgm:spPr/>
      <dgm:t>
        <a:bodyPr/>
        <a:lstStyle/>
        <a:p>
          <a:endParaRPr lang="en-US"/>
        </a:p>
      </dgm:t>
    </dgm:pt>
    <dgm:pt modelId="{735E69AF-A247-4874-98EA-F5EC9D17CB85}" type="pres">
      <dgm:prSet presAssocID="{6617ED40-C655-4C1E-BE0F-7A54B878C285}" presName="hierRoot3" presStyleCnt="0">
        <dgm:presLayoutVars>
          <dgm:hierBranch val="init"/>
        </dgm:presLayoutVars>
      </dgm:prSet>
      <dgm:spPr/>
    </dgm:pt>
    <dgm:pt modelId="{E11C477E-82C8-48E1-986D-2B39457A4E15}" type="pres">
      <dgm:prSet presAssocID="{6617ED40-C655-4C1E-BE0F-7A54B878C285}" presName="rootComposite3" presStyleCnt="0"/>
      <dgm:spPr/>
    </dgm:pt>
    <dgm:pt modelId="{F197A75A-91C0-4913-9857-763E2898976D}" type="pres">
      <dgm:prSet presAssocID="{6617ED40-C655-4C1E-BE0F-7A54B878C285}" presName="rootText3" presStyleLbl="asst1" presStyleIdx="0" presStyleCnt="1" custScaleX="182735" custScaleY="118739">
        <dgm:presLayoutVars>
          <dgm:chPref val="3"/>
        </dgm:presLayoutVars>
      </dgm:prSet>
      <dgm:spPr/>
      <dgm:t>
        <a:bodyPr/>
        <a:lstStyle/>
        <a:p>
          <a:endParaRPr lang="en-US"/>
        </a:p>
      </dgm:t>
    </dgm:pt>
    <dgm:pt modelId="{ABA8BC52-7881-49A5-846B-9DD118E6B768}" type="pres">
      <dgm:prSet presAssocID="{6617ED40-C655-4C1E-BE0F-7A54B878C285}" presName="rootConnector3" presStyleLbl="asst1" presStyleIdx="0" presStyleCnt="1"/>
      <dgm:spPr/>
      <dgm:t>
        <a:bodyPr/>
        <a:lstStyle/>
        <a:p>
          <a:endParaRPr lang="en-US"/>
        </a:p>
      </dgm:t>
    </dgm:pt>
    <dgm:pt modelId="{AE4E922A-2FEB-43CB-B409-C9DF9829FDF3}" type="pres">
      <dgm:prSet presAssocID="{6617ED40-C655-4C1E-BE0F-7A54B878C285}" presName="hierChild6" presStyleCnt="0"/>
      <dgm:spPr/>
    </dgm:pt>
    <dgm:pt modelId="{3E4CAA21-EB95-4338-841D-4F3FBEDFBC0D}" type="pres">
      <dgm:prSet presAssocID="{6617ED40-C655-4C1E-BE0F-7A54B878C285}" presName="hierChild7" presStyleCnt="0"/>
      <dgm:spPr/>
    </dgm:pt>
  </dgm:ptLst>
  <dgm:cxnLst>
    <dgm:cxn modelId="{D35F41C4-D2E7-4BA9-9533-7BCF4B3A476D}" type="presOf" srcId="{5C32A4D3-80BA-498F-A189-ED261656E14F}" destId="{A14DB0F9-2EF3-4334-BEEC-A00D9138CA57}" srcOrd="0" destOrd="0" presId="urn:microsoft.com/office/officeart/2005/8/layout/orgChart1"/>
    <dgm:cxn modelId="{46EF870B-D8FE-4A39-AF6C-ADDBDD7CE31A}" type="presOf" srcId="{1E75D843-C41F-4097-94C5-C0A15ED7A5EC}" destId="{0D8880BD-401A-4E29-BCB9-7475E8D28326}" srcOrd="1" destOrd="0" presId="urn:microsoft.com/office/officeart/2005/8/layout/orgChart1"/>
    <dgm:cxn modelId="{F40A8A5E-5A78-4227-BD73-2B72385E5417}" type="presOf" srcId="{17760EA8-DCCB-4EF1-8DA1-FB82F35935E9}" destId="{C53E2A92-45EA-4CE7-B23D-515D3C3E760B}" srcOrd="0" destOrd="0" presId="urn:microsoft.com/office/officeart/2005/8/layout/orgChart1"/>
    <dgm:cxn modelId="{F8684BE3-5792-4D46-B3DF-100E499355B2}" srcId="{1E75D843-C41F-4097-94C5-C0A15ED7A5EC}" destId="{2C580642-6A10-4E2E-9F80-64590CD89A44}" srcOrd="2" destOrd="0" parTransId="{4A6E2986-FB6E-41B6-9709-BE996F49EEE5}" sibTransId="{F5BEFE92-1A50-41B2-A79D-072B952FF322}"/>
    <dgm:cxn modelId="{497C1AF1-4D6E-4DEC-850F-9FD61B80C82B}" srcId="{1E75D843-C41F-4097-94C5-C0A15ED7A5EC}" destId="{6617ED40-C655-4C1E-BE0F-7A54B878C285}" srcOrd="0" destOrd="0" parTransId="{5C32A4D3-80BA-498F-A189-ED261656E14F}" sibTransId="{BF5D1BC8-16A1-4933-93A6-004E57B2F8B6}"/>
    <dgm:cxn modelId="{1F04B0A9-591C-4980-8B43-C7E7427766D2}" type="presOf" srcId="{8F710F63-CC5C-4F86-9C28-BB204F139B90}" destId="{02D78A3C-5D21-4165-97C5-E6490890736E}" srcOrd="0" destOrd="0" presId="urn:microsoft.com/office/officeart/2005/8/layout/orgChart1"/>
    <dgm:cxn modelId="{0415B091-F209-42C1-BEF1-3B994C6EB206}" srcId="{17760EA8-DCCB-4EF1-8DA1-FB82F35935E9}" destId="{1E75D843-C41F-4097-94C5-C0A15ED7A5EC}" srcOrd="0" destOrd="0" parTransId="{D1A21226-35AE-41DF-95E4-ABA662EB090A}" sibTransId="{34236337-7C17-4B36-93CD-F5E134D02C7D}"/>
    <dgm:cxn modelId="{DC312E29-069C-4A03-BE7C-0E39313655EA}" type="presOf" srcId="{8E4723B8-03D1-4390-8443-2ED0FA770694}" destId="{B05346A7-E0B3-4D85-A201-34FDF395AC48}" srcOrd="0" destOrd="0" presId="urn:microsoft.com/office/officeart/2005/8/layout/orgChart1"/>
    <dgm:cxn modelId="{B54C914F-A33D-46F6-83EB-6B627D1C239D}" type="presOf" srcId="{2C580642-6A10-4E2E-9F80-64590CD89A44}" destId="{D4837772-6D4B-4AC8-9D00-93167F51EBD8}" srcOrd="0" destOrd="0" presId="urn:microsoft.com/office/officeart/2005/8/layout/orgChart1"/>
    <dgm:cxn modelId="{F67AF3E2-DA52-4D16-8342-67FE4DD9F197}" type="presOf" srcId="{4A6E2986-FB6E-41B6-9709-BE996F49EEE5}" destId="{06399A51-4B04-41C5-B1DA-1D34FB7A90AD}" srcOrd="0" destOrd="0" presId="urn:microsoft.com/office/officeart/2005/8/layout/orgChart1"/>
    <dgm:cxn modelId="{49E8352D-DA9E-4137-861A-6EE639810B4F}" type="presOf" srcId="{8F710F63-CC5C-4F86-9C28-BB204F139B90}" destId="{BB0E2F95-DC19-4B21-B6CB-057856548398}" srcOrd="1" destOrd="0" presId="urn:microsoft.com/office/officeart/2005/8/layout/orgChart1"/>
    <dgm:cxn modelId="{A11AC131-9A33-4624-9426-789CAF0C5F77}" type="presOf" srcId="{6617ED40-C655-4C1E-BE0F-7A54B878C285}" destId="{ABA8BC52-7881-49A5-846B-9DD118E6B768}" srcOrd="1" destOrd="0" presId="urn:microsoft.com/office/officeart/2005/8/layout/orgChart1"/>
    <dgm:cxn modelId="{57223156-7955-43A7-A1AB-2568B9E7601F}" type="presOf" srcId="{2C580642-6A10-4E2E-9F80-64590CD89A44}" destId="{1847F752-32CD-479A-8B69-4976BF0A7078}" srcOrd="1" destOrd="0" presId="urn:microsoft.com/office/officeart/2005/8/layout/orgChart1"/>
    <dgm:cxn modelId="{8E99773D-B711-4123-965E-570A798F0E41}" type="presOf" srcId="{1E75D843-C41F-4097-94C5-C0A15ED7A5EC}" destId="{7077C6D3-3EFC-4367-96C7-986EF787A66A}" srcOrd="0" destOrd="0" presId="urn:microsoft.com/office/officeart/2005/8/layout/orgChart1"/>
    <dgm:cxn modelId="{9A285F88-9ED1-4FE5-89AB-C83635B10ADF}" srcId="{1E75D843-C41F-4097-94C5-C0A15ED7A5EC}" destId="{8F710F63-CC5C-4F86-9C28-BB204F139B90}" srcOrd="1" destOrd="0" parTransId="{8E4723B8-03D1-4390-8443-2ED0FA770694}" sibTransId="{A37F890F-4F56-4C74-A128-45701683709E}"/>
    <dgm:cxn modelId="{270A2A36-C816-4426-9896-71BC71B7F236}" type="presOf" srcId="{6617ED40-C655-4C1E-BE0F-7A54B878C285}" destId="{F197A75A-91C0-4913-9857-763E2898976D}" srcOrd="0" destOrd="0" presId="urn:microsoft.com/office/officeart/2005/8/layout/orgChart1"/>
    <dgm:cxn modelId="{3EC642D2-185E-4686-8C48-CBD402CBCD63}" type="presParOf" srcId="{C53E2A92-45EA-4CE7-B23D-515D3C3E760B}" destId="{CEE1F4B5-4551-4F25-8D2A-BA02A7CE3191}" srcOrd="0" destOrd="0" presId="urn:microsoft.com/office/officeart/2005/8/layout/orgChart1"/>
    <dgm:cxn modelId="{D453D792-133F-4ABE-A6A3-755C369EFAC7}" type="presParOf" srcId="{CEE1F4B5-4551-4F25-8D2A-BA02A7CE3191}" destId="{65759EC3-8679-45BC-A204-702E04B8EC1F}" srcOrd="0" destOrd="0" presId="urn:microsoft.com/office/officeart/2005/8/layout/orgChart1"/>
    <dgm:cxn modelId="{C36115AA-3C38-4D1E-A035-BA22FF067558}" type="presParOf" srcId="{65759EC3-8679-45BC-A204-702E04B8EC1F}" destId="{7077C6D3-3EFC-4367-96C7-986EF787A66A}" srcOrd="0" destOrd="0" presId="urn:microsoft.com/office/officeart/2005/8/layout/orgChart1"/>
    <dgm:cxn modelId="{6ED8EA38-4AD2-4EF2-924B-003633ABF8EB}" type="presParOf" srcId="{65759EC3-8679-45BC-A204-702E04B8EC1F}" destId="{0D8880BD-401A-4E29-BCB9-7475E8D28326}" srcOrd="1" destOrd="0" presId="urn:microsoft.com/office/officeart/2005/8/layout/orgChart1"/>
    <dgm:cxn modelId="{BDDAF46C-AFCA-4BAF-A06F-67701657E7D3}" type="presParOf" srcId="{CEE1F4B5-4551-4F25-8D2A-BA02A7CE3191}" destId="{12639963-8632-47B4-A898-4DC11273A085}" srcOrd="1" destOrd="0" presId="urn:microsoft.com/office/officeart/2005/8/layout/orgChart1"/>
    <dgm:cxn modelId="{CF7656E2-F080-4A89-8614-B38FE83B4E42}" type="presParOf" srcId="{12639963-8632-47B4-A898-4DC11273A085}" destId="{B05346A7-E0B3-4D85-A201-34FDF395AC48}" srcOrd="0" destOrd="0" presId="urn:microsoft.com/office/officeart/2005/8/layout/orgChart1"/>
    <dgm:cxn modelId="{BDBA8C4C-6E11-4C00-A079-68C0F5174D27}" type="presParOf" srcId="{12639963-8632-47B4-A898-4DC11273A085}" destId="{0FB26BB7-3F24-4D40-889F-E8EDF41B5E98}" srcOrd="1" destOrd="0" presId="urn:microsoft.com/office/officeart/2005/8/layout/orgChart1"/>
    <dgm:cxn modelId="{DE77CE49-3403-4130-B365-7C49FCE6F82C}" type="presParOf" srcId="{0FB26BB7-3F24-4D40-889F-E8EDF41B5E98}" destId="{A91C0452-3B09-4F0A-A535-CDE4C22F80BC}" srcOrd="0" destOrd="0" presId="urn:microsoft.com/office/officeart/2005/8/layout/orgChart1"/>
    <dgm:cxn modelId="{89A8C9E2-72FA-424F-A2A9-F71B42A2FEF4}" type="presParOf" srcId="{A91C0452-3B09-4F0A-A535-CDE4C22F80BC}" destId="{02D78A3C-5D21-4165-97C5-E6490890736E}" srcOrd="0" destOrd="0" presId="urn:microsoft.com/office/officeart/2005/8/layout/orgChart1"/>
    <dgm:cxn modelId="{BA715042-BF79-4C4E-9972-E324E27DC6AC}" type="presParOf" srcId="{A91C0452-3B09-4F0A-A535-CDE4C22F80BC}" destId="{BB0E2F95-DC19-4B21-B6CB-057856548398}" srcOrd="1" destOrd="0" presId="urn:microsoft.com/office/officeart/2005/8/layout/orgChart1"/>
    <dgm:cxn modelId="{18FA10CF-FA34-499E-88D4-65706FB59577}" type="presParOf" srcId="{0FB26BB7-3F24-4D40-889F-E8EDF41B5E98}" destId="{60E05C23-ED04-4922-977E-23C0D3A76589}" srcOrd="1" destOrd="0" presId="urn:microsoft.com/office/officeart/2005/8/layout/orgChart1"/>
    <dgm:cxn modelId="{8C55683E-EAD1-4488-AA75-C934665EE6AD}" type="presParOf" srcId="{0FB26BB7-3F24-4D40-889F-E8EDF41B5E98}" destId="{07C67AEA-6004-4A05-9F89-DCDD3D8C3B4B}" srcOrd="2" destOrd="0" presId="urn:microsoft.com/office/officeart/2005/8/layout/orgChart1"/>
    <dgm:cxn modelId="{6CF52C24-62A3-42A1-8B4A-B92D0DFC86A7}" type="presParOf" srcId="{12639963-8632-47B4-A898-4DC11273A085}" destId="{06399A51-4B04-41C5-B1DA-1D34FB7A90AD}" srcOrd="2" destOrd="0" presId="urn:microsoft.com/office/officeart/2005/8/layout/orgChart1"/>
    <dgm:cxn modelId="{8EE76FE5-B451-4D9B-8B28-838229E9955F}" type="presParOf" srcId="{12639963-8632-47B4-A898-4DC11273A085}" destId="{2C2F71E8-D0C7-4E5D-AB41-A3F590B4EABA}" srcOrd="3" destOrd="0" presId="urn:microsoft.com/office/officeart/2005/8/layout/orgChart1"/>
    <dgm:cxn modelId="{9B20D612-027D-4DC0-BE7F-602DF0D7C82A}" type="presParOf" srcId="{2C2F71E8-D0C7-4E5D-AB41-A3F590B4EABA}" destId="{2FDA915F-2195-4C6B-8C14-0BF45F99FD4B}" srcOrd="0" destOrd="0" presId="urn:microsoft.com/office/officeart/2005/8/layout/orgChart1"/>
    <dgm:cxn modelId="{0373B67C-6590-4833-B497-16387F421042}" type="presParOf" srcId="{2FDA915F-2195-4C6B-8C14-0BF45F99FD4B}" destId="{D4837772-6D4B-4AC8-9D00-93167F51EBD8}" srcOrd="0" destOrd="0" presId="urn:microsoft.com/office/officeart/2005/8/layout/orgChart1"/>
    <dgm:cxn modelId="{F43DEBBE-62CC-41CD-BF52-433CEB88D4EB}" type="presParOf" srcId="{2FDA915F-2195-4C6B-8C14-0BF45F99FD4B}" destId="{1847F752-32CD-479A-8B69-4976BF0A7078}" srcOrd="1" destOrd="0" presId="urn:microsoft.com/office/officeart/2005/8/layout/orgChart1"/>
    <dgm:cxn modelId="{CCE915D6-456A-481A-B6A4-88420D18937C}" type="presParOf" srcId="{2C2F71E8-D0C7-4E5D-AB41-A3F590B4EABA}" destId="{66B88CE7-4648-4EF2-A3C9-E3C4B8E935CD}" srcOrd="1" destOrd="0" presId="urn:microsoft.com/office/officeart/2005/8/layout/orgChart1"/>
    <dgm:cxn modelId="{19341633-1379-4F72-8491-3202C94B9449}" type="presParOf" srcId="{2C2F71E8-D0C7-4E5D-AB41-A3F590B4EABA}" destId="{5354C78B-7BA0-49B0-BBD8-7D55B4567040}" srcOrd="2" destOrd="0" presId="urn:microsoft.com/office/officeart/2005/8/layout/orgChart1"/>
    <dgm:cxn modelId="{7C6097F1-6459-4ADF-9D27-744139F8AECB}" type="presParOf" srcId="{CEE1F4B5-4551-4F25-8D2A-BA02A7CE3191}" destId="{7B955F4F-F037-4622-8042-7BD0D9C71B4B}" srcOrd="2" destOrd="0" presId="urn:microsoft.com/office/officeart/2005/8/layout/orgChart1"/>
    <dgm:cxn modelId="{26C89397-EB6B-4F55-82AB-174ECCEF1650}" type="presParOf" srcId="{7B955F4F-F037-4622-8042-7BD0D9C71B4B}" destId="{A14DB0F9-2EF3-4334-BEEC-A00D9138CA57}" srcOrd="0" destOrd="0" presId="urn:microsoft.com/office/officeart/2005/8/layout/orgChart1"/>
    <dgm:cxn modelId="{5407D5E5-1B8D-48FC-83EB-0FDF11259143}" type="presParOf" srcId="{7B955F4F-F037-4622-8042-7BD0D9C71B4B}" destId="{735E69AF-A247-4874-98EA-F5EC9D17CB85}" srcOrd="1" destOrd="0" presId="urn:microsoft.com/office/officeart/2005/8/layout/orgChart1"/>
    <dgm:cxn modelId="{082298D9-4E32-4CC8-8498-34A50533B59C}" type="presParOf" srcId="{735E69AF-A247-4874-98EA-F5EC9D17CB85}" destId="{E11C477E-82C8-48E1-986D-2B39457A4E15}" srcOrd="0" destOrd="0" presId="urn:microsoft.com/office/officeart/2005/8/layout/orgChart1"/>
    <dgm:cxn modelId="{CF918CBA-C981-43C2-B530-F545F431F554}" type="presParOf" srcId="{E11C477E-82C8-48E1-986D-2B39457A4E15}" destId="{F197A75A-91C0-4913-9857-763E2898976D}" srcOrd="0" destOrd="0" presId="urn:microsoft.com/office/officeart/2005/8/layout/orgChart1"/>
    <dgm:cxn modelId="{B878E65F-B5FC-4783-AD6E-AA491F778B6C}" type="presParOf" srcId="{E11C477E-82C8-48E1-986D-2B39457A4E15}" destId="{ABA8BC52-7881-49A5-846B-9DD118E6B768}" srcOrd="1" destOrd="0" presId="urn:microsoft.com/office/officeart/2005/8/layout/orgChart1"/>
    <dgm:cxn modelId="{B524A088-345F-4DD5-99E2-E55D4ACAECC0}" type="presParOf" srcId="{735E69AF-A247-4874-98EA-F5EC9D17CB85}" destId="{AE4E922A-2FEB-43CB-B409-C9DF9829FDF3}" srcOrd="1" destOrd="0" presId="urn:microsoft.com/office/officeart/2005/8/layout/orgChart1"/>
    <dgm:cxn modelId="{B4FE91BA-79BD-4407-9538-2D3CD7082FDC}" type="presParOf" srcId="{735E69AF-A247-4874-98EA-F5EC9D17CB85}" destId="{3E4CAA21-EB95-4338-841D-4F3FBEDFBC0D}"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DB0F9-2EF3-4334-BEEC-A00D9138CA57}">
      <dsp:nvSpPr>
        <dsp:cNvPr id="0" name=""/>
        <dsp:cNvSpPr/>
      </dsp:nvSpPr>
      <dsp:spPr>
        <a:xfrm>
          <a:off x="4183610" y="1040779"/>
          <a:ext cx="218498" cy="1054720"/>
        </a:xfrm>
        <a:custGeom>
          <a:avLst/>
          <a:gdLst/>
          <a:ahLst/>
          <a:cxnLst/>
          <a:rect l="0" t="0" r="0" b="0"/>
          <a:pathLst>
            <a:path>
              <a:moveTo>
                <a:pt x="218498" y="0"/>
              </a:moveTo>
              <a:lnTo>
                <a:pt x="218498" y="1054720"/>
              </a:lnTo>
              <a:lnTo>
                <a:pt x="0" y="1054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399A51-4B04-41C5-B1DA-1D34FB7A90AD}">
      <dsp:nvSpPr>
        <dsp:cNvPr id="0" name=""/>
        <dsp:cNvSpPr/>
      </dsp:nvSpPr>
      <dsp:spPr>
        <a:xfrm>
          <a:off x="4402109" y="1040779"/>
          <a:ext cx="1258970" cy="2109441"/>
        </a:xfrm>
        <a:custGeom>
          <a:avLst/>
          <a:gdLst/>
          <a:ahLst/>
          <a:cxnLst/>
          <a:rect l="0" t="0" r="0" b="0"/>
          <a:pathLst>
            <a:path>
              <a:moveTo>
                <a:pt x="0" y="0"/>
              </a:moveTo>
              <a:lnTo>
                <a:pt x="0" y="1890942"/>
              </a:lnTo>
              <a:lnTo>
                <a:pt x="1258970" y="1890942"/>
              </a:lnTo>
              <a:lnTo>
                <a:pt x="125897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5346A7-E0B3-4D85-A201-34FDF395AC48}">
      <dsp:nvSpPr>
        <dsp:cNvPr id="0" name=""/>
        <dsp:cNvSpPr/>
      </dsp:nvSpPr>
      <dsp:spPr>
        <a:xfrm>
          <a:off x="2529489" y="1040779"/>
          <a:ext cx="1872619" cy="2109441"/>
        </a:xfrm>
        <a:custGeom>
          <a:avLst/>
          <a:gdLst/>
          <a:ahLst/>
          <a:cxnLst/>
          <a:rect l="0" t="0" r="0" b="0"/>
          <a:pathLst>
            <a:path>
              <a:moveTo>
                <a:pt x="1872619" y="0"/>
              </a:moveTo>
              <a:lnTo>
                <a:pt x="1872619" y="1890942"/>
              </a:lnTo>
              <a:lnTo>
                <a:pt x="0" y="1890942"/>
              </a:lnTo>
              <a:lnTo>
                <a:pt x="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77C6D3-3EFC-4367-96C7-986EF787A66A}">
      <dsp:nvSpPr>
        <dsp:cNvPr id="0" name=""/>
        <dsp:cNvSpPr/>
      </dsp:nvSpPr>
      <dsp:spPr>
        <a:xfrm>
          <a:off x="2666998" y="307"/>
          <a:ext cx="3470221" cy="10404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measurement</a:t>
          </a:r>
          <a:endParaRPr lang="en-US" sz="2800" b="1" kern="1200" dirty="0"/>
        </a:p>
      </dsp:txBody>
      <dsp:txXfrm>
        <a:off x="2666998" y="307"/>
        <a:ext cx="3470221" cy="1040471"/>
      </dsp:txXfrm>
    </dsp:sp>
    <dsp:sp modelId="{02D78A3C-5D21-4165-97C5-E6490890736E}">
      <dsp:nvSpPr>
        <dsp:cNvPr id="0" name=""/>
        <dsp:cNvSpPr/>
      </dsp:nvSpPr>
      <dsp:spPr>
        <a:xfrm>
          <a:off x="1489018" y="3150220"/>
          <a:ext cx="2080942" cy="1040471"/>
        </a:xfrm>
        <a:prstGeom prst="rect">
          <a:avLst/>
        </a:prstGeom>
        <a:solidFill>
          <a:srgbClr val="93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1A6174"/>
              </a:solidFill>
            </a:rPr>
            <a:t>What metrics matter?</a:t>
          </a:r>
          <a:endParaRPr lang="en-US" sz="2400" b="1" kern="1200" dirty="0">
            <a:solidFill>
              <a:srgbClr val="1A6174"/>
            </a:solidFill>
          </a:endParaRPr>
        </a:p>
      </dsp:txBody>
      <dsp:txXfrm>
        <a:off x="1489018" y="3150220"/>
        <a:ext cx="2080942" cy="1040471"/>
      </dsp:txXfrm>
    </dsp:sp>
    <dsp:sp modelId="{D4837772-6D4B-4AC8-9D00-93167F51EBD8}">
      <dsp:nvSpPr>
        <dsp:cNvPr id="0" name=""/>
        <dsp:cNvSpPr/>
      </dsp:nvSpPr>
      <dsp:spPr>
        <a:xfrm>
          <a:off x="4006959" y="3150220"/>
          <a:ext cx="3308241" cy="1040013"/>
        </a:xfrm>
        <a:prstGeom prst="rect">
          <a:avLst/>
        </a:prstGeom>
        <a:solidFill>
          <a:srgbClr val="93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1A6174"/>
              </a:solidFill>
            </a:rPr>
            <a:t>What data will need to be captured?</a:t>
          </a:r>
          <a:endParaRPr lang="en-US" sz="2400" b="1" kern="1200" dirty="0">
            <a:solidFill>
              <a:srgbClr val="1A6174"/>
            </a:solidFill>
          </a:endParaRPr>
        </a:p>
      </dsp:txBody>
      <dsp:txXfrm>
        <a:off x="4006959" y="3150220"/>
        <a:ext cx="3308241" cy="1040013"/>
      </dsp:txXfrm>
    </dsp:sp>
    <dsp:sp modelId="{F197A75A-91C0-4913-9857-763E2898976D}">
      <dsp:nvSpPr>
        <dsp:cNvPr id="0" name=""/>
        <dsp:cNvSpPr/>
      </dsp:nvSpPr>
      <dsp:spPr>
        <a:xfrm>
          <a:off x="380999" y="1477777"/>
          <a:ext cx="3802610" cy="1235445"/>
        </a:xfrm>
        <a:prstGeom prst="rect">
          <a:avLst/>
        </a:prstGeom>
        <a:solidFill>
          <a:srgbClr val="93D050"/>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1A6174"/>
              </a:solidFill>
            </a:rPr>
            <a:t>How will we know if we are meeting community needs prioritized?</a:t>
          </a:r>
          <a:endParaRPr lang="en-US" sz="2400" b="1" kern="1200" dirty="0">
            <a:solidFill>
              <a:srgbClr val="1A6174"/>
            </a:solidFill>
          </a:endParaRPr>
        </a:p>
      </dsp:txBody>
      <dsp:txXfrm>
        <a:off x="380999" y="1477777"/>
        <a:ext cx="3802610" cy="1235445"/>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We</a:t>
            </a:r>
            <a:r>
              <a:rPr lang="en-US" sz="1100" baseline="0" dirty="0" smtClean="0">
                <a:latin typeface="+mn-lt"/>
              </a:rPr>
              <a:t> now live in a data-driven society.  Being able to show that a program is producing results is often the key to sustaining and attracting funding.  In this section, we will talk about the role a tripartite board plays with respect to overseeing the performance of a CAA’s programs.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While this presentation does not refer to ROMA, this section of the presentation is where information about ROMA would likely be included. We encourage presenters with knowledge of the ROMA principles to include information about them as applicable.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val="3433422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Ask workshop participants</a:t>
            </a:r>
            <a:r>
              <a:rPr lang="en-US" sz="1100" baseline="0" dirty="0" smtClean="0">
                <a:latin typeface="+mn-lt"/>
              </a:rPr>
              <a:t> to take a moment to jot down three reasons why a tripartite board should have a framework in place for reviewing the performance of a CAA’s programs. This slide is animated so after asking for volunteers to report their answers, reveal the three reasons on the slide.  It is likely that the workshop participants mentioned all three of the reasons listed.  </a:t>
            </a:r>
          </a:p>
          <a:p>
            <a:pPr>
              <a:spcBef>
                <a:spcPts val="0"/>
              </a:spcBef>
            </a:pPr>
            <a:endParaRPr lang="en-US" sz="1100" baseline="0" dirty="0" smtClean="0">
              <a:latin typeface="+mn-lt"/>
            </a:endParaRP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val="2565917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3" y="4416428"/>
            <a:ext cx="6172199" cy="4181475"/>
          </a:xfrm>
        </p:spPr>
        <p:txBody>
          <a:bodyPr>
            <a:noAutofit/>
          </a:bodyPr>
          <a:lstStyle/>
          <a:p>
            <a:pPr defTabSz="913998">
              <a:spcBef>
                <a:spcPts val="0"/>
              </a:spcBef>
              <a:buFontTx/>
              <a:buNone/>
              <a:defRPr/>
            </a:pPr>
            <a:r>
              <a:rPr lang="en-US" sz="1100" b="0" dirty="0" smtClean="0">
                <a:latin typeface="+mn-lt"/>
              </a:rPr>
              <a:t>A tripartite board oversees</a:t>
            </a:r>
            <a:r>
              <a:rPr lang="en-US" sz="1100" b="0" baseline="0" dirty="0" smtClean="0">
                <a:latin typeface="+mn-lt"/>
              </a:rPr>
              <a:t> program performance by reviewing the goals it has set in comparison to the progress made in meeting those goals by the executive director/department head and his or her staff. </a:t>
            </a:r>
          </a:p>
          <a:p>
            <a:pPr defTabSz="913998">
              <a:spcBef>
                <a:spcPts val="0"/>
              </a:spcBef>
              <a:buFontTx/>
              <a:buNone/>
              <a:defRPr/>
            </a:pPr>
            <a:endParaRPr lang="en-US" sz="1100" b="0" baseline="0" dirty="0" smtClean="0">
              <a:latin typeface="+mn-lt"/>
            </a:endParaRPr>
          </a:p>
          <a:p>
            <a:pPr defTabSz="913998">
              <a:spcBef>
                <a:spcPts val="0"/>
              </a:spcBef>
              <a:buFontTx/>
              <a:buNone/>
              <a:defRPr/>
            </a:pPr>
            <a:r>
              <a:rPr lang="en-US" sz="1100" b="0" baseline="0" dirty="0" smtClean="0">
                <a:latin typeface="+mn-lt"/>
              </a:rPr>
              <a:t>Reviewing programmatic goals and progress is not unique to CAAs and is usually required by non-federal funding sources as well.  What is unique is that the CSBG Organizational Standards require CAAs to engage in organization-wide reviews, not just reviews of programs funded by CSBG. At</a:t>
            </a:r>
            <a:r>
              <a:rPr lang="en-US" sz="1100" b="0" dirty="0" smtClean="0">
                <a:latin typeface="+mn-lt"/>
              </a:rPr>
              <a:t> every meeting</a:t>
            </a:r>
            <a:r>
              <a:rPr lang="en-US" sz="1100" b="0" baseline="0" dirty="0" smtClean="0">
                <a:latin typeface="+mn-lt"/>
              </a:rPr>
              <a:t>, the board is tasked with receiving updates on the CAA’s programs. The board is not required to hear about every program at every meeting and they may decide what is the best, most effective way to receive the updates. For example, r</a:t>
            </a:r>
            <a:r>
              <a:rPr lang="en-US" sz="1100" dirty="0" smtClean="0">
                <a:latin typeface="+mn-lt"/>
              </a:rPr>
              <a:t>ather than having program directors or other members of the management team present detailed reports on CAA programs at each meeting, the board may have them prepare </a:t>
            </a:r>
            <a:r>
              <a:rPr lang="en-US" sz="1100" u="sng" dirty="0" smtClean="0">
                <a:latin typeface="+mn-lt"/>
              </a:rPr>
              <a:t>concise written reports that highlight recent developments</a:t>
            </a:r>
            <a:r>
              <a:rPr lang="en-US" sz="1100" dirty="0" smtClean="0">
                <a:latin typeface="+mn-lt"/>
              </a:rPr>
              <a:t>. These reports can be included in the board packets sent to board</a:t>
            </a:r>
            <a:r>
              <a:rPr lang="en-US" sz="1100" baseline="0" dirty="0" smtClean="0">
                <a:latin typeface="+mn-lt"/>
              </a:rPr>
              <a:t> members </a:t>
            </a:r>
            <a:r>
              <a:rPr lang="en-US" sz="1100" dirty="0" smtClean="0">
                <a:latin typeface="+mn-lt"/>
              </a:rPr>
              <a:t>prior to the meeting.</a:t>
            </a:r>
            <a:r>
              <a:rPr lang="en-US" sz="1100" baseline="0" dirty="0" smtClean="0">
                <a:latin typeface="+mn-lt"/>
              </a:rPr>
              <a:t> </a:t>
            </a:r>
            <a:r>
              <a:rPr lang="en-US" sz="1100" dirty="0" smtClean="0">
                <a:latin typeface="+mn-lt"/>
              </a:rPr>
              <a:t>At the meeting, the executive director/department head can summarize the developments and issues outlined in the reports and board members can ask questions about the reports.  </a:t>
            </a:r>
          </a:p>
          <a:p>
            <a:pPr defTabSz="913998">
              <a:spcBef>
                <a:spcPts val="0"/>
              </a:spcBef>
              <a:buFontTx/>
              <a:buNone/>
              <a:defRPr/>
            </a:pPr>
            <a:endParaRPr lang="en-US" sz="1100" dirty="0" smtClean="0">
              <a:latin typeface="+mn-lt"/>
            </a:endParaRPr>
          </a:p>
          <a:p>
            <a:pPr defTabSz="913998">
              <a:spcBef>
                <a:spcPts val="0"/>
              </a:spcBef>
              <a:buFontTx/>
              <a:buNone/>
              <a:defRPr/>
            </a:pPr>
            <a:r>
              <a:rPr lang="en-US" sz="1100" dirty="0" smtClean="0">
                <a:latin typeface="+mn-lt"/>
              </a:rPr>
              <a:t>The </a:t>
            </a:r>
            <a:r>
              <a:rPr lang="en-US" sz="1100" baseline="0" dirty="0" smtClean="0">
                <a:latin typeface="+mn-lt"/>
              </a:rPr>
              <a:t>focus of the annual review is to assess the progress the CAA has made towards meeting the goals set forth in its strategic plan. </a:t>
            </a:r>
          </a:p>
          <a:p>
            <a:pPr defTabSz="913998">
              <a:spcBef>
                <a:spcPts val="0"/>
              </a:spcBef>
              <a:buFontTx/>
              <a:buNone/>
              <a:defRPr/>
            </a:pPr>
            <a:endParaRPr lang="en-US" sz="1100" baseline="0" dirty="0" smtClean="0">
              <a:latin typeface="+mn-lt"/>
            </a:endParaRPr>
          </a:p>
          <a:p>
            <a:pPr defTabSz="913998">
              <a:spcBef>
                <a:spcPts val="0"/>
              </a:spcBef>
              <a:buFontTx/>
              <a:buNone/>
              <a:defRPr/>
            </a:pPr>
            <a:r>
              <a:rPr lang="en-US" sz="1100" baseline="0" dirty="0" smtClean="0">
                <a:latin typeface="+mn-lt"/>
              </a:rPr>
              <a:t>The strategic review will be closely tied with the revision or further development of the CAA’s 5-year strategic plan.  As with the annual review, programmatic and strategic goals and achievements will be assessed, and this information will be used by the board to inform its efforts in planning the future direction of the CAA.</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a:t>
            </a:fld>
            <a:endParaRPr lang="en-US" dirty="0"/>
          </a:p>
        </p:txBody>
      </p:sp>
    </p:spTree>
    <p:extLst>
      <p:ext uri="{BB962C8B-B14F-4D97-AF65-F5344CB8AC3E}">
        <p14:creationId xmlns:p14="http://schemas.microsoft.com/office/powerpoint/2010/main" val="3433439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b="0" dirty="0" smtClean="0">
                <a:latin typeface="+mn-lt"/>
              </a:rPr>
              <a:t>The</a:t>
            </a:r>
            <a:r>
              <a:rPr lang="en-US" sz="1100" b="0" baseline="0" dirty="0" smtClean="0">
                <a:latin typeface="+mn-lt"/>
              </a:rPr>
              <a:t> CSBG Organization Standards establish the framework for a CAA’s program and strategy review. The board’s role is specifically outlined as one that approves plans, monitors progress, and receives updates.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a:t>
            </a:fld>
            <a:endParaRPr lang="en-US" dirty="0"/>
          </a:p>
        </p:txBody>
      </p:sp>
    </p:spTree>
    <p:extLst>
      <p:ext uri="{BB962C8B-B14F-4D97-AF65-F5344CB8AC3E}">
        <p14:creationId xmlns:p14="http://schemas.microsoft.com/office/powerpoint/2010/main" val="363960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altLang="en-US" sz="1100" dirty="0" smtClean="0">
                <a:latin typeface="+mn-lt"/>
                <a:cs typeface="Arial" pitchFamily="34" charset="0"/>
              </a:rPr>
              <a:t>In</a:t>
            </a:r>
            <a:r>
              <a:rPr lang="en-US" altLang="en-US" sz="1100" baseline="0" dirty="0" smtClean="0">
                <a:latin typeface="+mn-lt"/>
                <a:cs typeface="Arial" pitchFamily="34" charset="0"/>
              </a:rPr>
              <a:t> practical terms, </a:t>
            </a:r>
            <a:r>
              <a:rPr lang="en-US" altLang="en-US" sz="1100" dirty="0" smtClean="0">
                <a:latin typeface="+mn-lt"/>
                <a:cs typeface="Arial" pitchFamily="34" charset="0"/>
              </a:rPr>
              <a:t>a tripartite board’s role with regards to performance</a:t>
            </a:r>
            <a:r>
              <a:rPr lang="en-US" altLang="en-US" sz="1100" baseline="0" dirty="0" smtClean="0">
                <a:latin typeface="+mn-lt"/>
                <a:cs typeface="Arial" pitchFamily="34" charset="0"/>
              </a:rPr>
              <a:t> measurement involves e</a:t>
            </a:r>
            <a:r>
              <a:rPr lang="en-US" altLang="en-US" sz="1100" dirty="0" smtClean="0">
                <a:latin typeface="+mn-lt"/>
                <a:cs typeface="Arial" pitchFamily="34" charset="0"/>
              </a:rPr>
              <a:t>stablishing a culture of using data to make decisions. The graphic on this slide shows a somewhat simplistic view of what that means. A</a:t>
            </a:r>
            <a:r>
              <a:rPr lang="en-US" altLang="en-US" sz="1100" baseline="0" dirty="0" smtClean="0">
                <a:latin typeface="+mn-lt"/>
                <a:cs typeface="Arial" pitchFamily="34" charset="0"/>
              </a:rPr>
              <a:t> board that oversees the implementation of a constant feedback-and-response loop focused on improving program performance will strengthen its organization.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val="1981471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ts val="0"/>
              </a:spcBef>
            </a:pPr>
            <a:r>
              <a:rPr lang="en-US" altLang="en-US" sz="1100" baseline="0" dirty="0" smtClean="0">
                <a:latin typeface="+mn-lt"/>
                <a:cs typeface="Arial" pitchFamily="34" charset="0"/>
              </a:rPr>
              <a:t>Part of developing a successful feedback-and-response loop requires inputting measures that assess the relevancy of the data received and the metrics used. </a:t>
            </a:r>
            <a:r>
              <a:rPr lang="en-US" altLang="en-US" sz="1100" b="0" dirty="0" smtClean="0">
                <a:latin typeface="+mn-lt"/>
                <a:cs typeface="Arial" pitchFamily="34" charset="0"/>
              </a:rPr>
              <a:t>The tripartite board is trying</a:t>
            </a:r>
            <a:r>
              <a:rPr lang="en-US" altLang="en-US" sz="1100" b="0" baseline="0" dirty="0" smtClean="0">
                <a:latin typeface="+mn-lt"/>
                <a:cs typeface="Arial" pitchFamily="34" charset="0"/>
              </a:rPr>
              <a:t> to answer the question, “How will we know if we are meeting the community needs we’ve prioritized?” and to properly do so it must work with the executive director/department head and staff to determine what data should be collected and what metrics will serve as the best guides for future decisions.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val="938401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0.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1.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a:t>
            </a:r>
            <a:r>
              <a:rPr lang="en-US" smtClean="0"/>
              <a:t>of the </a:t>
            </a:r>
            <a:r>
              <a:rPr lang="en-US" dirty="0" smtClean="0"/>
              <a:t>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6</a:t>
            </a:fld>
            <a:endParaRPr lang="en-US" dirty="0"/>
          </a:p>
        </p:txBody>
      </p:sp>
      <p:sp>
        <p:nvSpPr>
          <p:cNvPr id="5" name="Freeform 4"/>
          <p:cNvSpPr/>
          <p:nvPr/>
        </p:nvSpPr>
        <p:spPr>
          <a:xfrm>
            <a:off x="1173997" y="1600200"/>
            <a:ext cx="6934199" cy="4237494"/>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spcBef>
                <a:spcPct val="0"/>
              </a:spcBef>
              <a:spcAft>
                <a:spcPts val="0"/>
              </a:spcAft>
            </a:pPr>
            <a:r>
              <a:rPr lang="en-US" sz="4000" b="1" dirty="0" smtClean="0"/>
              <a:t>Strategic &amp; Programmatic</a:t>
            </a:r>
          </a:p>
          <a:p>
            <a:pPr lvl="0" algn="ctr" defTabSz="1066800" rtl="0">
              <a:spcBef>
                <a:spcPct val="0"/>
              </a:spcBef>
              <a:spcAft>
                <a:spcPts val="0"/>
              </a:spcAft>
            </a:pPr>
            <a:r>
              <a:rPr lang="en-US" sz="4000" b="1" dirty="0" smtClean="0"/>
              <a:t>Performance</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940"/>
            <a:ext cx="8229600" cy="1401762"/>
          </a:xfrm>
        </p:spPr>
        <p:txBody>
          <a:bodyPr>
            <a:normAutofit/>
          </a:bodyPr>
          <a:lstStyle/>
          <a:p>
            <a:r>
              <a:rPr lang="en-US" dirty="0" smtClean="0"/>
              <a:t>Program Performance Exercise</a:t>
            </a:r>
            <a:endParaRPr lang="en-US" dirty="0"/>
          </a:p>
        </p:txBody>
      </p:sp>
      <p:sp>
        <p:nvSpPr>
          <p:cNvPr id="3" name="Content Placeholder 2"/>
          <p:cNvSpPr>
            <a:spLocks noGrp="1"/>
          </p:cNvSpPr>
          <p:nvPr>
            <p:ph idx="1"/>
          </p:nvPr>
        </p:nvSpPr>
        <p:spPr>
          <a:xfrm>
            <a:off x="511792" y="1447800"/>
            <a:ext cx="8229600" cy="1447799"/>
          </a:xfrm>
        </p:spPr>
        <p:txBody>
          <a:bodyPr>
            <a:noAutofit/>
          </a:bodyPr>
          <a:lstStyle/>
          <a:p>
            <a:pPr>
              <a:buFont typeface="Arial" pitchFamily="34" charset="0"/>
              <a:buChar char="•"/>
            </a:pPr>
            <a:r>
              <a:rPr lang="en-US" sz="3000" dirty="0" smtClean="0"/>
              <a:t>List 3 reasons why a tripartite board should have a framework in place for reviewing the performance of the CAA’s programs.</a:t>
            </a:r>
            <a:endParaRPr lang="en-US" sz="30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7</a:t>
            </a:fld>
            <a:endParaRPr lang="en-US" dirty="0"/>
          </a:p>
        </p:txBody>
      </p:sp>
      <p:sp>
        <p:nvSpPr>
          <p:cNvPr id="5" name="Content Placeholder 2"/>
          <p:cNvSpPr txBox="1">
            <a:spLocks/>
          </p:cNvSpPr>
          <p:nvPr/>
        </p:nvSpPr>
        <p:spPr>
          <a:xfrm>
            <a:off x="457200" y="3200400"/>
            <a:ext cx="8229600" cy="3048000"/>
          </a:xfrm>
          <a:prstGeom prst="rect">
            <a:avLst/>
          </a:prstGeom>
        </p:spPr>
        <p:txBody>
          <a:bodyPr vert="horz" lIns="91440" tIns="45720" rIns="91440" bIns="45720" rtlCol="0">
            <a:normAutofit/>
          </a:bodyPr>
          <a:lstStyle/>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A6174"/>
                </a:solidFill>
                <a:latin typeface="+mn-lt"/>
              </a:rPr>
              <a:t>The CSBG Organizational </a:t>
            </a:r>
            <a:r>
              <a:rPr lang="en-US" sz="2800" dirty="0">
                <a:solidFill>
                  <a:srgbClr val="1A6174"/>
                </a:solidFill>
                <a:latin typeface="+mn-lt"/>
              </a:rPr>
              <a:t>S</a:t>
            </a:r>
            <a:r>
              <a:rPr lang="en-US" sz="2800" dirty="0" smtClean="0">
                <a:solidFill>
                  <a:srgbClr val="1A6174"/>
                </a:solidFill>
                <a:latin typeface="+mn-lt"/>
              </a:rPr>
              <a:t>tandards require it.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b="1" u="sng" dirty="0" smtClean="0">
                <a:solidFill>
                  <a:srgbClr val="FF6600"/>
                </a:solidFill>
                <a:latin typeface="+mn-lt"/>
              </a:rPr>
              <a:t>ALL</a:t>
            </a:r>
            <a:r>
              <a:rPr lang="en-US" sz="2800" dirty="0" smtClean="0">
                <a:solidFill>
                  <a:srgbClr val="1F4A7F"/>
                </a:solidFill>
                <a:latin typeface="+mn-lt"/>
              </a:rPr>
              <a:t> </a:t>
            </a:r>
            <a:r>
              <a:rPr lang="en-US" sz="2800" dirty="0" smtClean="0">
                <a:solidFill>
                  <a:srgbClr val="1A6174"/>
                </a:solidFill>
                <a:latin typeface="+mn-lt"/>
              </a:rPr>
              <a:t>funders expect to receive information on how programs and services are making an impact.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A6174"/>
                </a:solidFill>
                <a:latin typeface="+mn-lt"/>
              </a:rPr>
              <a:t>It is the best way for the CAA to know what’s working and what’s not.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475531545"/>
              </p:ext>
            </p:extLst>
          </p:nvPr>
        </p:nvGraphicFramePr>
        <p:xfrm>
          <a:off x="304800" y="914400"/>
          <a:ext cx="85344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8</a:t>
            </a:fld>
            <a:endParaRPr lang="en-US" dirty="0"/>
          </a:p>
        </p:txBody>
      </p:sp>
    </p:spTree>
    <p:custDataLst>
      <p:tags r:id="rId1"/>
    </p:custDataLst>
    <p:extLst>
      <p:ext uri="{BB962C8B-B14F-4D97-AF65-F5344CB8AC3E}">
        <p14:creationId xmlns:p14="http://schemas.microsoft.com/office/powerpoint/2010/main" val="362915919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val="2477347071"/>
              </p:ext>
            </p:extLst>
          </p:nvPr>
        </p:nvGraphicFramePr>
        <p:xfrm>
          <a:off x="304800" y="1371600"/>
          <a:ext cx="86106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a:t>
            </a:fld>
            <a:endParaRPr lang="en-US" dirty="0"/>
          </a:p>
        </p:txBody>
      </p:sp>
      <p:sp>
        <p:nvSpPr>
          <p:cNvPr id="6" name="Title 1"/>
          <p:cNvSpPr>
            <a:spLocks noGrp="1"/>
          </p:cNvSpPr>
          <p:nvPr>
            <p:ph type="title"/>
          </p:nvPr>
        </p:nvSpPr>
        <p:spPr>
          <a:xfrm>
            <a:off x="457200" y="152400"/>
            <a:ext cx="8229600" cy="1143000"/>
          </a:xfrm>
        </p:spPr>
        <p:txBody>
          <a:bodyPr>
            <a:normAutofit/>
          </a:bodyPr>
          <a:lstStyle/>
          <a:p>
            <a:pPr>
              <a:lnSpc>
                <a:spcPct val="90000"/>
              </a:lnSpc>
            </a:pPr>
            <a:r>
              <a:rPr lang="en-US" dirty="0" smtClean="0"/>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Strategic and Program Performance</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333633275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t>Board’s Role in Programmatic &amp; Strategic Performance</a:t>
            </a:r>
            <a:endParaRPr lang="en-US" dirty="0"/>
          </a:p>
        </p:txBody>
      </p:sp>
      <p:sp>
        <p:nvSpPr>
          <p:cNvPr id="3" name="Content Placeholder 2"/>
          <p:cNvSpPr>
            <a:spLocks noGrp="1"/>
          </p:cNvSpPr>
          <p:nvPr>
            <p:ph idx="1"/>
          </p:nvPr>
        </p:nvSpPr>
        <p:spPr>
          <a:xfrm>
            <a:off x="457200" y="1447800"/>
            <a:ext cx="8229600" cy="4678363"/>
          </a:xfrm>
        </p:spPr>
        <p:txBody>
          <a:bodyPr/>
          <a:lstStyle/>
          <a:p>
            <a:r>
              <a:rPr lang="en-US" dirty="0" smtClean="0"/>
              <a:t>Establishing a culture of using data to make decisions</a:t>
            </a:r>
          </a:p>
          <a:p>
            <a:endParaRPr lang="en-US" dirty="0" smtClean="0"/>
          </a:p>
          <a:p>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10</a:t>
            </a:fld>
            <a:endParaRPr lang="en-US" dirty="0"/>
          </a:p>
        </p:txBody>
      </p:sp>
      <p:graphicFrame>
        <p:nvGraphicFramePr>
          <p:cNvPr id="5" name="Diagram 4"/>
          <p:cNvGraphicFramePr/>
          <p:nvPr>
            <p:extLst>
              <p:ext uri="{D42A27DB-BD31-4B8C-83A1-F6EECF244321}">
                <p14:modId xmlns:p14="http://schemas.microsoft.com/office/powerpoint/2010/main" val="780437601"/>
              </p:ext>
            </p:extLst>
          </p:nvPr>
        </p:nvGraphicFramePr>
        <p:xfrm>
          <a:off x="1219200" y="2593380"/>
          <a:ext cx="6858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t>Board’s Role in Programmatic &amp; Strategic Performance</a:t>
            </a:r>
            <a:endParaRPr lang="en-US" dirty="0"/>
          </a:p>
        </p:txBody>
      </p:sp>
      <p:sp>
        <p:nvSpPr>
          <p:cNvPr id="3" name="Content Placeholder 2"/>
          <p:cNvSpPr>
            <a:spLocks noGrp="1"/>
          </p:cNvSpPr>
          <p:nvPr>
            <p:ph idx="1"/>
          </p:nvPr>
        </p:nvSpPr>
        <p:spPr>
          <a:xfrm>
            <a:off x="457200" y="1447800"/>
            <a:ext cx="8229600" cy="1143000"/>
          </a:xfrm>
        </p:spPr>
        <p:txBody>
          <a:bodyPr/>
          <a:lstStyle/>
          <a:p>
            <a:r>
              <a:rPr lang="en-US" dirty="0" smtClean="0"/>
              <a:t>Inquiring about relevancy of data received and the metrics used </a:t>
            </a:r>
          </a:p>
          <a:p>
            <a:endParaRPr lang="en-US" dirty="0" smtClean="0"/>
          </a:p>
          <a:p>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11</a:t>
            </a:fld>
            <a:endParaRPr lang="en-US" dirty="0"/>
          </a:p>
        </p:txBody>
      </p:sp>
      <p:graphicFrame>
        <p:nvGraphicFramePr>
          <p:cNvPr id="7" name="Diagram 6"/>
          <p:cNvGraphicFramePr/>
          <p:nvPr>
            <p:extLst>
              <p:ext uri="{D42A27DB-BD31-4B8C-83A1-F6EECF244321}">
                <p14:modId xmlns:p14="http://schemas.microsoft.com/office/powerpoint/2010/main" val="1049311518"/>
              </p:ext>
            </p:extLst>
          </p:nvPr>
        </p:nvGraphicFramePr>
        <p:xfrm>
          <a:off x="685800" y="2286000"/>
          <a:ext cx="76962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1906</Words>
  <Application>Microsoft Office PowerPoint</Application>
  <PresentationFormat>On-screen Show (4:3)</PresentationFormat>
  <Paragraphs>106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Corbel</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vt:lpstr>
      <vt:lpstr>Program Performance Exercise</vt:lpstr>
      <vt:lpstr>PowerPoint Presentation</vt:lpstr>
      <vt:lpstr>CSBG Organizational Standards Strategic and Program Performance</vt:lpstr>
      <vt:lpstr>Board’s Role in Programmatic &amp; Strategic Performance</vt:lpstr>
      <vt:lpstr>Board’s Role in Programmatic &amp; Strategic Performance</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7462</cp:revision>
  <dcterms:created xsi:type="dcterms:W3CDTF">2009-09-10T14:42:41Z</dcterms:created>
  <dcterms:modified xsi:type="dcterms:W3CDTF">2019-09-26T14:30:43Z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